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0" r:id="rId1"/>
  </p:sldMasterIdLst>
  <p:notesMasterIdLst>
    <p:notesMasterId r:id="rId32"/>
  </p:notesMasterIdLst>
  <p:sldIdLst>
    <p:sldId id="257" r:id="rId2"/>
    <p:sldId id="259" r:id="rId3"/>
    <p:sldId id="263" r:id="rId4"/>
    <p:sldId id="262" r:id="rId5"/>
    <p:sldId id="290" r:id="rId6"/>
    <p:sldId id="285" r:id="rId7"/>
    <p:sldId id="265" r:id="rId8"/>
    <p:sldId id="268" r:id="rId9"/>
    <p:sldId id="291" r:id="rId10"/>
    <p:sldId id="292" r:id="rId11"/>
    <p:sldId id="293" r:id="rId12"/>
    <p:sldId id="294" r:id="rId13"/>
    <p:sldId id="288" r:id="rId14"/>
    <p:sldId id="295" r:id="rId15"/>
    <p:sldId id="296" r:id="rId16"/>
    <p:sldId id="297" r:id="rId17"/>
    <p:sldId id="299" r:id="rId18"/>
    <p:sldId id="281" r:id="rId19"/>
    <p:sldId id="278" r:id="rId20"/>
    <p:sldId id="283" r:id="rId21"/>
    <p:sldId id="282" r:id="rId22"/>
    <p:sldId id="300" r:id="rId23"/>
    <p:sldId id="301" r:id="rId24"/>
    <p:sldId id="302" r:id="rId25"/>
    <p:sldId id="303" r:id="rId26"/>
    <p:sldId id="304" r:id="rId27"/>
    <p:sldId id="286" r:id="rId28"/>
    <p:sldId id="305" r:id="rId29"/>
    <p:sldId id="279" r:id="rId30"/>
    <p:sldId id="280"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37" autoAdjust="0"/>
    <p:restoredTop sz="94624" autoAdjust="0"/>
  </p:normalViewPr>
  <p:slideViewPr>
    <p:cSldViewPr>
      <p:cViewPr>
        <p:scale>
          <a:sx n="60" d="100"/>
          <a:sy n="60" d="100"/>
        </p:scale>
        <p:origin x="-1770" y="-29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hdphoto1.wdp>
</file>

<file path=ppt/media/image1.jpe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0C0499C-A982-4F58-AD74-40FB6AB601DA}" type="datetimeFigureOut">
              <a:rPr lang="en-US" smtClean="0"/>
              <a:pPr/>
              <a:t>5/2/2016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12D4C8A-B640-4F6B-95AB-25AEE737EA65}" type="slidenum">
              <a:rPr lang="en-US" smtClean="0"/>
              <a:pPr/>
              <a:t>‹#›</a:t>
            </a:fld>
            <a:endParaRPr lang="en-US"/>
          </a:p>
        </p:txBody>
      </p:sp>
    </p:spTree>
    <p:extLst>
      <p:ext uri="{BB962C8B-B14F-4D97-AF65-F5344CB8AC3E}">
        <p14:creationId xmlns:p14="http://schemas.microsoft.com/office/powerpoint/2010/main" val="24143723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12D4C8A-B640-4F6B-95AB-25AEE737EA65}" type="slidenum">
              <a:rPr lang="en-US" smtClean="0"/>
              <a:pPr/>
              <a:t>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9144000" cy="2933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p:nvCxnSpPr>
        <p:spPr>
          <a:xfrm>
            <a:off x="0" y="2925286"/>
            <a:ext cx="9144000" cy="1588"/>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2514600" y="2362200"/>
            <a:ext cx="4114800" cy="112776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pPr algn="ctr" defTabSz="914400" rtl="0" eaLnBrk="1" latinLnBrk="0" hangingPunct="1">
              <a:spcBef>
                <a:spcPts val="400"/>
              </a:spcBef>
              <a:buNone/>
            </a:pPr>
            <a:endParaRPr lang="en-US" sz="1800" b="1" kern="1200" cap="all" spc="0" baseline="0" smtClean="0">
              <a:solidFill>
                <a:schemeClr val="bg1"/>
              </a:solidFill>
              <a:latin typeface="+mj-lt"/>
              <a:ea typeface="+mj-ea"/>
              <a:cs typeface="Tunga" pitchFamily="2"/>
            </a:endParaRPr>
          </a:p>
        </p:txBody>
      </p:sp>
      <p:sp>
        <p:nvSpPr>
          <p:cNvPr id="3" name="Subtitle 2"/>
          <p:cNvSpPr>
            <a:spLocks noGrp="1"/>
          </p:cNvSpPr>
          <p:nvPr>
            <p:ph type="subTitle" idx="1"/>
          </p:nvPr>
        </p:nvSpPr>
        <p:spPr>
          <a:xfrm>
            <a:off x="2565400" y="3045460"/>
            <a:ext cx="4013200" cy="428625"/>
          </a:xfrm>
        </p:spPr>
        <p:txBody>
          <a:bodyPr tIns="0" anchor="t">
            <a:noAutofit/>
          </a:bodyPr>
          <a:lstStyle>
            <a:lvl1pPr marL="0" indent="0" algn="ctr">
              <a:buNone/>
              <a:defRPr sz="1600" b="0" i="0" cap="none" spc="0" baseline="0">
                <a:solidFill>
                  <a:schemeClr val="bg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2" name="Title 11"/>
          <p:cNvSpPr>
            <a:spLocks noGrp="1"/>
          </p:cNvSpPr>
          <p:nvPr>
            <p:ph type="title"/>
          </p:nvPr>
        </p:nvSpPr>
        <p:spPr>
          <a:xfrm>
            <a:off x="2565400" y="2397760"/>
            <a:ext cx="4013200" cy="599440"/>
          </a:xfrm>
          <a:noFill/>
          <a:ln>
            <a:noFill/>
          </a:ln>
        </p:spPr>
        <p:txBody>
          <a:bodyPr bIns="0" anchor="b"/>
          <a:lstStyle>
            <a:lvl1pPr>
              <a:defRPr>
                <a:effectLst>
                  <a:glow rad="88900">
                    <a:schemeClr val="tx1">
                      <a:alpha val="60000"/>
                    </a:schemeClr>
                  </a:glow>
                </a:effectLst>
              </a:defRPr>
            </a:lvl1pPr>
          </a:lstStyle>
          <a:p>
            <a:r>
              <a:rPr lang="en-US" smtClean="0"/>
              <a:t>Click to edit Master title style</a:t>
            </a:r>
            <a:endParaRPr lang="en-US" dirty="0"/>
          </a:p>
        </p:txBody>
      </p:sp>
      <p:sp>
        <p:nvSpPr>
          <p:cNvPr id="11" name="Date Placeholder 10"/>
          <p:cNvSpPr>
            <a:spLocks noGrp="1"/>
          </p:cNvSpPr>
          <p:nvPr>
            <p:ph type="dt" sz="half" idx="10"/>
          </p:nvPr>
        </p:nvSpPr>
        <p:spPr bwMode="black"/>
        <p:txBody>
          <a:bodyPr/>
          <a:lstStyle/>
          <a:p>
            <a:fld id="{776975BB-D46D-4A11-8E6C-2CF0511E41F4}" type="datetimeFigureOut">
              <a:rPr lang="en-US" smtClean="0"/>
              <a:pPr/>
              <a:t>5/2/2016</a:t>
            </a:fld>
            <a:endParaRPr lang="en-US"/>
          </a:p>
        </p:txBody>
      </p:sp>
      <p:sp>
        <p:nvSpPr>
          <p:cNvPr id="17" name="Slide Number Placeholder 16"/>
          <p:cNvSpPr>
            <a:spLocks noGrp="1"/>
          </p:cNvSpPr>
          <p:nvPr>
            <p:ph type="sldNum" sz="quarter" idx="11"/>
          </p:nvPr>
        </p:nvSpPr>
        <p:spPr/>
        <p:txBody>
          <a:bodyPr/>
          <a:lstStyle/>
          <a:p>
            <a:fld id="{257B97FC-7860-4F82-B405-9F822518AABA}" type="slidenum">
              <a:rPr lang="en-US" smtClean="0"/>
              <a:pPr/>
              <a:t>‹#›</a:t>
            </a:fld>
            <a:endParaRPr lang="en-US"/>
          </a:p>
        </p:txBody>
      </p:sp>
      <p:sp>
        <p:nvSpPr>
          <p:cNvPr id="19" name="Footer Placeholder 18"/>
          <p:cNvSpPr>
            <a:spLocks noGrp="1"/>
          </p:cNvSpPr>
          <p:nvPr>
            <p:ph type="ftr" sz="quarter" idx="12"/>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6975BB-D46D-4A11-8E6C-2CF0511E41F4}" type="datetimeFigureOut">
              <a:rPr lang="en-US" smtClean="0"/>
              <a:pPr/>
              <a:t>5/2/2016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7B97FC-7860-4F82-B405-9F822518AABA}"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cxnSp>
        <p:nvCxnSpPr>
          <p:cNvPr id="9" name="Straight Connector 8"/>
          <p:cNvCxnSpPr/>
          <p:nvPr/>
        </p:nvCxnSpPr>
        <p:spPr>
          <a:xfrm rot="5400000">
            <a:off x="4267200" y="3429000"/>
            <a:ext cx="6858000" cy="1588"/>
          </a:xfrm>
          <a:prstGeom prst="line">
            <a:avLst/>
          </a:prstGeom>
          <a:ln w="1270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bwMode="hidden">
          <a:xfrm>
            <a:off x="0" y="1"/>
            <a:ext cx="7696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Vertical Text Placeholder 2"/>
          <p:cNvSpPr>
            <a:spLocks noGrp="1"/>
          </p:cNvSpPr>
          <p:nvPr>
            <p:ph type="body" orient="vert" idx="1"/>
          </p:nvPr>
        </p:nvSpPr>
        <p:spPr>
          <a:xfrm>
            <a:off x="457200" y="914401"/>
            <a:ext cx="6629400" cy="5029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6975BB-D46D-4A11-8E6C-2CF0511E41F4}" type="datetimeFigureOut">
              <a:rPr lang="en-US" smtClean="0"/>
              <a:pPr/>
              <a:t>5/2/2016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7B97FC-7860-4F82-B405-9F822518AABA}" type="slidenum">
              <a:rPr lang="en-US" smtClean="0"/>
              <a:pPr/>
              <a:t>‹#›</a:t>
            </a:fld>
            <a:endParaRPr lang="en-US"/>
          </a:p>
        </p:txBody>
      </p:sp>
      <p:sp>
        <p:nvSpPr>
          <p:cNvPr id="2" name="Vertical Title 1"/>
          <p:cNvSpPr>
            <a:spLocks noGrp="1"/>
          </p:cNvSpPr>
          <p:nvPr>
            <p:ph type="title" orient="vert"/>
          </p:nvPr>
        </p:nvSpPr>
        <p:spPr>
          <a:xfrm>
            <a:off x="7239000" y="914401"/>
            <a:ext cx="926980" cy="5029200"/>
          </a:xfrm>
        </p:spPr>
        <p:txBody>
          <a:bodyPr vert="eaVert"/>
          <a:lstStyle/>
          <a:p>
            <a:r>
              <a:rPr lang="en-US" smtClean="0"/>
              <a:t>Click to edit Master title style</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1" name="Content Placeholder 30"/>
          <p:cNvSpPr>
            <a:spLocks noGrp="1"/>
          </p:cNvSpPr>
          <p:nvPr>
            <p:ph sz="quarter" idx="13"/>
          </p:nvPr>
        </p:nvSpPr>
        <p:spPr>
          <a:xfrm>
            <a:off x="457200" y="2020824"/>
            <a:ext cx="8229600" cy="40751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p:txBody>
          <a:bodyPr/>
          <a:lstStyle/>
          <a:p>
            <a:r>
              <a:rPr lang="en-US" smtClean="0"/>
              <a:t>Click to edit Master title style</a:t>
            </a:r>
            <a:endParaRPr lang="en-US"/>
          </a:p>
        </p:txBody>
      </p:sp>
      <p:sp>
        <p:nvSpPr>
          <p:cNvPr id="11" name="Date Placeholder 10"/>
          <p:cNvSpPr>
            <a:spLocks noGrp="1"/>
          </p:cNvSpPr>
          <p:nvPr>
            <p:ph type="dt" sz="half" idx="14"/>
          </p:nvPr>
        </p:nvSpPr>
        <p:spPr/>
        <p:txBody>
          <a:bodyPr/>
          <a:lstStyle/>
          <a:p>
            <a:fld id="{776975BB-D46D-4A11-8E6C-2CF0511E41F4}" type="datetimeFigureOut">
              <a:rPr lang="en-US" smtClean="0"/>
              <a:pPr/>
              <a:t>5/2/2016</a:t>
            </a:fld>
            <a:endParaRPr lang="en-US"/>
          </a:p>
        </p:txBody>
      </p:sp>
      <p:sp>
        <p:nvSpPr>
          <p:cNvPr id="12" name="Slide Number Placeholder 11"/>
          <p:cNvSpPr>
            <a:spLocks noGrp="1"/>
          </p:cNvSpPr>
          <p:nvPr>
            <p:ph type="sldNum" sz="quarter" idx="15"/>
          </p:nvPr>
        </p:nvSpPr>
        <p:spPr/>
        <p:txBody>
          <a:bodyPr/>
          <a:lstStyle/>
          <a:p>
            <a:fld id="{257B97FC-7860-4F82-B405-9F822518AABA}" type="slidenum">
              <a:rPr lang="en-US" smtClean="0"/>
              <a:pPr/>
              <a:t>‹#›</a:t>
            </a:fld>
            <a:endParaRPr lang="en-US"/>
          </a:p>
        </p:txBody>
      </p:sp>
      <p:sp>
        <p:nvSpPr>
          <p:cNvPr id="13" name="Footer Placeholder 12"/>
          <p:cNvSpPr>
            <a:spLocks noGrp="1"/>
          </p:cNvSpPr>
          <p:nvPr>
            <p:ph type="ftr" sz="quarter" idx="16"/>
          </p:nvPr>
        </p:nvSpPr>
        <p:spPr/>
        <p:txBody>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p:nvPr/>
        </p:nvSpPr>
        <p:spPr>
          <a:xfrm>
            <a:off x="0" y="3922776"/>
            <a:ext cx="9144000" cy="2935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0" y="3921760"/>
            <a:ext cx="9144000" cy="1588"/>
          </a:xfrm>
          <a:prstGeom prst="line">
            <a:avLst/>
          </a:prstGeom>
          <a:ln w="1270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2514600" y="3368040"/>
            <a:ext cx="4114800" cy="112776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pPr algn="ctr" defTabSz="914400" rtl="0" eaLnBrk="1" latinLnBrk="0" hangingPunct="1">
              <a:spcBef>
                <a:spcPts val="400"/>
              </a:spcBef>
              <a:buNone/>
            </a:pPr>
            <a:endParaRPr lang="en-US" sz="1800" b="1" kern="1200" cap="all" spc="0" baseline="0" smtClean="0">
              <a:solidFill>
                <a:schemeClr val="bg1"/>
              </a:solidFill>
              <a:latin typeface="+mj-lt"/>
              <a:ea typeface="+mj-ea"/>
              <a:cs typeface="Tunga" pitchFamily="2"/>
            </a:endParaRPr>
          </a:p>
        </p:txBody>
      </p:sp>
      <p:sp>
        <p:nvSpPr>
          <p:cNvPr id="9" name="Title Placeholder 1"/>
          <p:cNvSpPr>
            <a:spLocks noGrp="1"/>
          </p:cNvSpPr>
          <p:nvPr>
            <p:ph type="title"/>
          </p:nvPr>
        </p:nvSpPr>
        <p:spPr bwMode="black">
          <a:xfrm>
            <a:off x="2529052" y="3367246"/>
            <a:ext cx="4085897" cy="706821"/>
          </a:xfrm>
          <a:prstGeom prst="rect">
            <a:avLst/>
          </a:prstGeom>
          <a:noFill/>
          <a:ln w="98425" cmpd="thinThick">
            <a:noFill/>
            <a:miter lim="800000"/>
          </a:ln>
        </p:spPr>
        <p:txBody>
          <a:bodyPr vert="horz" lIns="91440" tIns="45720" rIns="91440" bIns="0" rtlCol="0" anchor="b" anchorCtr="0">
            <a:normAutofit/>
          </a:bodyPr>
          <a:lstStyle>
            <a:lvl1pPr>
              <a:defRPr kumimoji="0" lang="en-US" sz="1800" b="1" i="0" u="none" strike="noStrike" kern="1200" cap="all" spc="0" normalizeH="0" baseline="0" noProof="0" dirty="0" smtClean="0">
                <a:ln>
                  <a:noFill/>
                </a:ln>
                <a:solidFill>
                  <a:schemeClr val="bg1"/>
                </a:solidFill>
                <a:effectLst/>
                <a:uLnTx/>
                <a:uFillTx/>
                <a:latin typeface="+mj-lt"/>
                <a:ea typeface="+mj-ea"/>
                <a:cs typeface="Tunga" pitchFamily="2"/>
              </a:defRPr>
            </a:lvl1pPr>
          </a:lstStyle>
          <a:p>
            <a:r>
              <a:rPr lang="en-US" smtClean="0"/>
              <a:t>Click to edit Master title style</a:t>
            </a:r>
            <a:endParaRPr lang="en-US" dirty="0"/>
          </a:p>
        </p:txBody>
      </p:sp>
      <p:sp>
        <p:nvSpPr>
          <p:cNvPr id="10" name="Subtitle 2"/>
          <p:cNvSpPr>
            <a:spLocks noGrp="1"/>
          </p:cNvSpPr>
          <p:nvPr>
            <p:ph type="subTitle" idx="1"/>
          </p:nvPr>
        </p:nvSpPr>
        <p:spPr bwMode="black">
          <a:xfrm>
            <a:off x="2518542" y="4084577"/>
            <a:ext cx="4106917" cy="397094"/>
          </a:xfrm>
        </p:spPr>
        <p:txBody>
          <a:bodyPr tIns="0" anchor="t" anchorCtr="0">
            <a:normAutofit/>
          </a:bodyPr>
          <a:lstStyle>
            <a:lvl1pPr marL="0" indent="0" algn="ctr">
              <a:buNone/>
              <a:defRPr kumimoji="0" lang="en-US" sz="1600" b="0" i="0" u="none" strike="noStrike" kern="1200" cap="none" spc="0" normalizeH="0" baseline="0" noProof="0" dirty="0">
                <a:ln>
                  <a:noFill/>
                </a:ln>
                <a:solidFill>
                  <a:schemeClr val="bg1"/>
                </a:solidFill>
                <a:effectLst/>
                <a:uLnTx/>
                <a:uFillTx/>
                <a:latin typeface="+mn-lt"/>
                <a:ea typeface="+mn-ea"/>
                <a:cs typeface="Tahoma"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3" name="Date Placeholder 12"/>
          <p:cNvSpPr>
            <a:spLocks noGrp="1"/>
          </p:cNvSpPr>
          <p:nvPr>
            <p:ph type="dt" sz="half" idx="10"/>
          </p:nvPr>
        </p:nvSpPr>
        <p:spPr/>
        <p:txBody>
          <a:bodyPr/>
          <a:lstStyle/>
          <a:p>
            <a:fld id="{776975BB-D46D-4A11-8E6C-2CF0511E41F4}" type="datetimeFigureOut">
              <a:rPr lang="en-US" smtClean="0"/>
              <a:pPr/>
              <a:t>5/2/2016</a:t>
            </a:fld>
            <a:endParaRPr lang="en-US"/>
          </a:p>
        </p:txBody>
      </p:sp>
      <p:sp>
        <p:nvSpPr>
          <p:cNvPr id="14" name="Slide Number Placeholder 13"/>
          <p:cNvSpPr>
            <a:spLocks noGrp="1"/>
          </p:cNvSpPr>
          <p:nvPr>
            <p:ph type="sldNum" sz="quarter" idx="11"/>
          </p:nvPr>
        </p:nvSpPr>
        <p:spPr/>
        <p:txBody>
          <a:bodyPr/>
          <a:lstStyle/>
          <a:p>
            <a:fld id="{257B97FC-7860-4F82-B405-9F822518AABA}" type="slidenum">
              <a:rPr lang="en-US" smtClean="0"/>
              <a:pPr/>
              <a:t>‹#›</a:t>
            </a:fld>
            <a:endParaRPr lang="en-US"/>
          </a:p>
        </p:txBody>
      </p:sp>
      <p:sp>
        <p:nvSpPr>
          <p:cNvPr id="15" name="Footer Placeholder 14"/>
          <p:cNvSpPr>
            <a:spLocks noGrp="1"/>
          </p:cNvSpPr>
          <p:nvPr>
            <p:ph type="ftr" sz="quarter" idx="12"/>
          </p:nvPr>
        </p:nvSpPr>
        <p:spPr/>
        <p:txBody>
          <a:bodyPr/>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Content Placeholder 30"/>
          <p:cNvSpPr>
            <a:spLocks noGrp="1"/>
          </p:cNvSpPr>
          <p:nvPr>
            <p:ph sz="quarter" idx="13"/>
          </p:nvPr>
        </p:nvSpPr>
        <p:spPr>
          <a:xfrm>
            <a:off x="457201" y="2020824"/>
            <a:ext cx="4023360" cy="40050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Content Placeholder 30"/>
          <p:cNvSpPr>
            <a:spLocks noGrp="1"/>
          </p:cNvSpPr>
          <p:nvPr>
            <p:ph sz="quarter" idx="14"/>
          </p:nvPr>
        </p:nvSpPr>
        <p:spPr>
          <a:xfrm>
            <a:off x="4663440" y="2020824"/>
            <a:ext cx="4023360" cy="40050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Date Placeholder 8"/>
          <p:cNvSpPr>
            <a:spLocks noGrp="1"/>
          </p:cNvSpPr>
          <p:nvPr>
            <p:ph type="dt" sz="half" idx="15"/>
          </p:nvPr>
        </p:nvSpPr>
        <p:spPr/>
        <p:txBody>
          <a:bodyPr/>
          <a:lstStyle/>
          <a:p>
            <a:fld id="{776975BB-D46D-4A11-8E6C-2CF0511E41F4}" type="datetimeFigureOut">
              <a:rPr lang="en-US" smtClean="0"/>
              <a:pPr/>
              <a:t>5/2/2016</a:t>
            </a:fld>
            <a:endParaRPr lang="en-US"/>
          </a:p>
        </p:txBody>
      </p:sp>
      <p:sp>
        <p:nvSpPr>
          <p:cNvPr id="12" name="Slide Number Placeholder 11"/>
          <p:cNvSpPr>
            <a:spLocks noGrp="1"/>
          </p:cNvSpPr>
          <p:nvPr>
            <p:ph type="sldNum" sz="quarter" idx="16"/>
          </p:nvPr>
        </p:nvSpPr>
        <p:spPr/>
        <p:txBody>
          <a:bodyPr/>
          <a:lstStyle/>
          <a:p>
            <a:fld id="{257B97FC-7860-4F82-B405-9F822518AABA}" type="slidenum">
              <a:rPr lang="en-US" smtClean="0"/>
              <a:pPr/>
              <a:t>‹#›</a:t>
            </a:fld>
            <a:endParaRPr lang="en-US"/>
          </a:p>
        </p:txBody>
      </p:sp>
      <p:sp>
        <p:nvSpPr>
          <p:cNvPr id="13" name="Footer Placeholder 12"/>
          <p:cNvSpPr>
            <a:spLocks noGrp="1"/>
          </p:cNvSpPr>
          <p:nvPr>
            <p:ph type="ftr" sz="quarter" idx="17"/>
          </p:nvPr>
        </p:nvSpPr>
        <p:spPr/>
        <p:txBody>
          <a:bodyPr/>
          <a:lstStyle/>
          <a:p>
            <a:endParaRPr lang="en-US"/>
          </a:p>
        </p:txBody>
      </p:sp>
      <p:sp>
        <p:nvSpPr>
          <p:cNvPr id="16" name="Title 15"/>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3" name="Content Placeholder 30"/>
          <p:cNvSpPr>
            <a:spLocks noGrp="1"/>
          </p:cNvSpPr>
          <p:nvPr>
            <p:ph sz="quarter" idx="13"/>
          </p:nvPr>
        </p:nvSpPr>
        <p:spPr>
          <a:xfrm>
            <a:off x="457201" y="2819400"/>
            <a:ext cx="4023360" cy="32095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4" name="Content Placeholder 30"/>
          <p:cNvSpPr>
            <a:spLocks noGrp="1"/>
          </p:cNvSpPr>
          <p:nvPr>
            <p:ph sz="quarter" idx="14"/>
          </p:nvPr>
        </p:nvSpPr>
        <p:spPr>
          <a:xfrm>
            <a:off x="4663440" y="2816352"/>
            <a:ext cx="4023360" cy="32095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0" name="Text Placeholder 3"/>
          <p:cNvSpPr>
            <a:spLocks noGrp="1"/>
          </p:cNvSpPr>
          <p:nvPr>
            <p:ph type="body" sz="half" idx="2"/>
          </p:nvPr>
        </p:nvSpPr>
        <p:spPr>
          <a:xfrm>
            <a:off x="457200" y="2020824"/>
            <a:ext cx="4023360" cy="704088"/>
          </a:xfrm>
          <a:noFill/>
          <a:ln w="98425" cmpd="thinThick">
            <a:no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1" kern="1200" cap="none" spc="200" baseline="0" smtClean="0">
                <a:solidFill>
                  <a:schemeClr val="tx1"/>
                </a:solidFill>
                <a:latin typeface="+mj-lt"/>
                <a:ea typeface="+mj-ea"/>
                <a:cs typeface="Tunga" pitchFamily="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1" name="Text Placeholder 3"/>
          <p:cNvSpPr>
            <a:spLocks noGrp="1"/>
          </p:cNvSpPr>
          <p:nvPr>
            <p:ph type="body" sz="half" idx="15"/>
          </p:nvPr>
        </p:nvSpPr>
        <p:spPr>
          <a:xfrm>
            <a:off x="4663440" y="2020824"/>
            <a:ext cx="4023360" cy="704088"/>
          </a:xfrm>
          <a:noFill/>
          <a:ln w="98425" cmpd="thinThick">
            <a:no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1" i="0" kern="1200" cap="none" spc="200" baseline="0" dirty="0" smtClean="0">
                <a:solidFill>
                  <a:schemeClr val="tx1"/>
                </a:solidFill>
                <a:latin typeface="+mj-lt"/>
                <a:ea typeface="+mj-ea"/>
                <a:cs typeface="Tunga" pitchFamily="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lnSpc>
                <a:spcPct val="110000"/>
              </a:lnSpc>
              <a:spcBef>
                <a:spcPts val="400"/>
              </a:spcBef>
              <a:spcAft>
                <a:spcPts val="0"/>
              </a:spcAft>
              <a:buClr>
                <a:schemeClr val="accent1"/>
              </a:buClr>
              <a:buFontTx/>
              <a:buNone/>
            </a:pPr>
            <a:r>
              <a:rPr lang="en-US" smtClean="0"/>
              <a:t>Click to edit Master text styles</a:t>
            </a:r>
          </a:p>
        </p:txBody>
      </p:sp>
      <p:sp>
        <p:nvSpPr>
          <p:cNvPr id="11" name="Date Placeholder 10"/>
          <p:cNvSpPr>
            <a:spLocks noGrp="1"/>
          </p:cNvSpPr>
          <p:nvPr>
            <p:ph type="dt" sz="half" idx="16"/>
          </p:nvPr>
        </p:nvSpPr>
        <p:spPr/>
        <p:txBody>
          <a:bodyPr/>
          <a:lstStyle/>
          <a:p>
            <a:fld id="{776975BB-D46D-4A11-8E6C-2CF0511E41F4}" type="datetimeFigureOut">
              <a:rPr lang="en-US" smtClean="0"/>
              <a:pPr/>
              <a:t>5/2/2016</a:t>
            </a:fld>
            <a:endParaRPr lang="en-US"/>
          </a:p>
        </p:txBody>
      </p:sp>
      <p:sp>
        <p:nvSpPr>
          <p:cNvPr id="12" name="Slide Number Placeholder 11"/>
          <p:cNvSpPr>
            <a:spLocks noGrp="1"/>
          </p:cNvSpPr>
          <p:nvPr>
            <p:ph type="sldNum" sz="quarter" idx="17"/>
          </p:nvPr>
        </p:nvSpPr>
        <p:spPr/>
        <p:txBody>
          <a:bodyPr/>
          <a:lstStyle/>
          <a:p>
            <a:fld id="{257B97FC-7860-4F82-B405-9F822518AABA}" type="slidenum">
              <a:rPr lang="en-US" smtClean="0"/>
              <a:pPr/>
              <a:t>‹#›</a:t>
            </a:fld>
            <a:endParaRPr lang="en-US"/>
          </a:p>
        </p:txBody>
      </p:sp>
      <p:sp>
        <p:nvSpPr>
          <p:cNvPr id="13" name="Footer Placeholder 12"/>
          <p:cNvSpPr>
            <a:spLocks noGrp="1"/>
          </p:cNvSpPr>
          <p:nvPr>
            <p:ph type="ftr" sz="quarter" idx="18"/>
          </p:nvPr>
        </p:nvSpPr>
        <p:spPr/>
        <p:txBody>
          <a:bodyPr/>
          <a:lstStyle/>
          <a:p>
            <a:endParaRPr lang="en-US"/>
          </a:p>
        </p:txBody>
      </p:sp>
      <p:sp>
        <p:nvSpPr>
          <p:cNvPr id="18" name="Title 1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mtClean="0"/>
              <a:t>Click to edit Master title style</a:t>
            </a:r>
            <a:endParaRPr lang="en-US"/>
          </a:p>
        </p:txBody>
      </p:sp>
      <p:sp>
        <p:nvSpPr>
          <p:cNvPr id="15" name="Date Placeholder 14"/>
          <p:cNvSpPr>
            <a:spLocks noGrp="1"/>
          </p:cNvSpPr>
          <p:nvPr>
            <p:ph type="dt" sz="half" idx="10"/>
          </p:nvPr>
        </p:nvSpPr>
        <p:spPr/>
        <p:txBody>
          <a:bodyPr/>
          <a:lstStyle/>
          <a:p>
            <a:fld id="{776975BB-D46D-4A11-8E6C-2CF0511E41F4}" type="datetimeFigureOut">
              <a:rPr lang="en-US" smtClean="0"/>
              <a:pPr/>
              <a:t>5/2/2016</a:t>
            </a:fld>
            <a:endParaRPr lang="en-US"/>
          </a:p>
        </p:txBody>
      </p:sp>
      <p:sp>
        <p:nvSpPr>
          <p:cNvPr id="16" name="Slide Number Placeholder 15"/>
          <p:cNvSpPr>
            <a:spLocks noGrp="1"/>
          </p:cNvSpPr>
          <p:nvPr>
            <p:ph type="sldNum" sz="quarter" idx="11"/>
          </p:nvPr>
        </p:nvSpPr>
        <p:spPr/>
        <p:txBody>
          <a:bodyPr/>
          <a:lstStyle/>
          <a:p>
            <a:fld id="{257B97FC-7860-4F82-B405-9F822518AABA}" type="slidenum">
              <a:rPr lang="en-US" smtClean="0"/>
              <a:pPr/>
              <a:t>‹#›</a:t>
            </a:fld>
            <a:endParaRPr lang="en-US"/>
          </a:p>
        </p:txBody>
      </p:sp>
      <p:sp>
        <p:nvSpPr>
          <p:cNvPr id="17" name="Footer Placeholder 16"/>
          <p:cNvSpPr>
            <a:spLocks noGrp="1"/>
          </p:cNvSpPr>
          <p:nvPr>
            <p:ph type="ftr" sz="quarter" idx="12"/>
          </p:nvPr>
        </p:nvSpPr>
        <p:spPr/>
        <p:txBody>
          <a:bodyPr/>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776975BB-D46D-4A11-8E6C-2CF0511E41F4}" type="datetimeFigureOut">
              <a:rPr lang="en-US" smtClean="0"/>
              <a:pPr/>
              <a:t>5/2/2016</a:t>
            </a:fld>
            <a:endParaRPr lang="en-US"/>
          </a:p>
        </p:txBody>
      </p:sp>
      <p:sp>
        <p:nvSpPr>
          <p:cNvPr id="8" name="Slide Number Placeholder 7"/>
          <p:cNvSpPr>
            <a:spLocks noGrp="1"/>
          </p:cNvSpPr>
          <p:nvPr>
            <p:ph type="sldNum" sz="quarter" idx="11"/>
          </p:nvPr>
        </p:nvSpPr>
        <p:spPr/>
        <p:txBody>
          <a:bodyPr/>
          <a:lstStyle/>
          <a:p>
            <a:fld id="{257B97FC-7860-4F82-B405-9F822518AABA}" type="slidenum">
              <a:rPr lang="en-US" smtClean="0"/>
              <a:pPr/>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4" name="Content Placeholder 30"/>
          <p:cNvSpPr>
            <a:spLocks noGrp="1"/>
          </p:cNvSpPr>
          <p:nvPr>
            <p:ph sz="quarter" idx="14"/>
          </p:nvPr>
        </p:nvSpPr>
        <p:spPr>
          <a:xfrm>
            <a:off x="1485900" y="1914525"/>
            <a:ext cx="6172200" cy="35109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3"/>
          <p:cNvSpPr>
            <a:spLocks noGrp="1"/>
          </p:cNvSpPr>
          <p:nvPr>
            <p:ph type="body" sz="half" idx="2"/>
          </p:nvPr>
        </p:nvSpPr>
        <p:spPr>
          <a:xfrm>
            <a:off x="1737360" y="5513832"/>
            <a:ext cx="5669280" cy="548640"/>
          </a:xfrm>
        </p:spPr>
        <p:txBody>
          <a:bodyPr vert="horz" lIns="91440" tIns="0" rIns="91440" bIns="45720" rtlCol="0" anchor="ctr">
            <a:normAutofit/>
          </a:bodyPr>
          <a:lstStyle>
            <a:lvl1pPr marL="0" indent="0" algn="ctr" defTabSz="914400" rtl="0" eaLnBrk="1" latinLnBrk="0" hangingPunct="1">
              <a:lnSpc>
                <a:spcPct val="100000"/>
              </a:lnSpc>
              <a:spcBef>
                <a:spcPts val="0"/>
              </a:spcBef>
              <a:buClr>
                <a:schemeClr val="accent1"/>
              </a:buClr>
              <a:buFont typeface="Arial" pitchFamily="34" charset="0"/>
              <a:buNone/>
              <a:defRPr lang="en-US" sz="1400" b="0" i="0" kern="1200" cap="none" spc="0" baseline="0" smtClean="0">
                <a:solidFill>
                  <a:schemeClr val="tx1"/>
                </a:solidFill>
                <a:latin typeface="+mn-lt"/>
                <a:ea typeface="+mn-ea"/>
                <a:cs typeface="Tahoma"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3" name="Title 12"/>
          <p:cNvSpPr>
            <a:spLocks noGrp="1"/>
          </p:cNvSpPr>
          <p:nvPr>
            <p:ph type="title"/>
          </p:nvPr>
        </p:nvSpPr>
        <p:spPr/>
        <p:txBody>
          <a:bodyPr/>
          <a:lstStyle/>
          <a:p>
            <a:r>
              <a:rPr lang="en-US" smtClean="0"/>
              <a:t>Click to edit Master title style</a:t>
            </a:r>
            <a:endParaRPr lang="en-US"/>
          </a:p>
        </p:txBody>
      </p:sp>
      <p:sp>
        <p:nvSpPr>
          <p:cNvPr id="16" name="Date Placeholder 15"/>
          <p:cNvSpPr>
            <a:spLocks noGrp="1"/>
          </p:cNvSpPr>
          <p:nvPr>
            <p:ph type="dt" sz="half" idx="15"/>
          </p:nvPr>
        </p:nvSpPr>
        <p:spPr/>
        <p:txBody>
          <a:bodyPr/>
          <a:lstStyle/>
          <a:p>
            <a:fld id="{776975BB-D46D-4A11-8E6C-2CF0511E41F4}" type="datetimeFigureOut">
              <a:rPr lang="en-US" smtClean="0"/>
              <a:pPr/>
              <a:t>5/2/2016</a:t>
            </a:fld>
            <a:endParaRPr lang="en-US"/>
          </a:p>
        </p:txBody>
      </p:sp>
      <p:sp>
        <p:nvSpPr>
          <p:cNvPr id="19" name="Slide Number Placeholder 18"/>
          <p:cNvSpPr>
            <a:spLocks noGrp="1"/>
          </p:cNvSpPr>
          <p:nvPr>
            <p:ph type="sldNum" sz="quarter" idx="16"/>
          </p:nvPr>
        </p:nvSpPr>
        <p:spPr/>
        <p:txBody>
          <a:bodyPr/>
          <a:lstStyle/>
          <a:p>
            <a:fld id="{257B97FC-7860-4F82-B405-9F822518AABA}" type="slidenum">
              <a:rPr lang="en-US" smtClean="0"/>
              <a:pPr/>
              <a:t>‹#›</a:t>
            </a:fld>
            <a:endParaRPr lang="en-US"/>
          </a:p>
        </p:txBody>
      </p:sp>
      <p:sp>
        <p:nvSpPr>
          <p:cNvPr id="23" name="Footer Placeholder 22"/>
          <p:cNvSpPr>
            <a:spLocks noGrp="1"/>
          </p:cNvSpPr>
          <p:nvPr>
            <p:ph type="ftr" sz="quarter" idx="17"/>
          </p:nvPr>
        </p:nvSpPr>
        <p:spPr/>
        <p:txBody>
          <a:bodyPr/>
          <a:lstStyle/>
          <a:p>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1852209" y="2026918"/>
            <a:ext cx="5439582" cy="3263750"/>
          </a:xfrm>
          <a:solidFill>
            <a:schemeClr val="tx1"/>
          </a:solidFill>
          <a:ln w="69850" cmpd="dbl">
            <a:solidFill>
              <a:schemeClr val="tx1"/>
            </a:solid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0" kern="1200" cap="none" spc="0" baseline="0" dirty="0">
                <a:solidFill>
                  <a:schemeClr val="bg1"/>
                </a:solidFill>
                <a:latin typeface="+mj-lt"/>
                <a:ea typeface="+mj-ea"/>
                <a:cs typeface="Tunga" pitchFamily="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25" name="Text Placeholder 24"/>
          <p:cNvSpPr>
            <a:spLocks noGrp="1"/>
          </p:cNvSpPr>
          <p:nvPr>
            <p:ph type="body" sz="quarter" idx="13"/>
          </p:nvPr>
        </p:nvSpPr>
        <p:spPr>
          <a:xfrm>
            <a:off x="1737360" y="5516880"/>
            <a:ext cx="5669280" cy="548640"/>
          </a:xfrm>
        </p:spPr>
        <p:txBody>
          <a:bodyPr vert="horz" lIns="91440" tIns="0" rIns="91440" bIns="0" rtlCol="0" anchor="ctr" anchorCtr="0">
            <a:normAutofit/>
          </a:bodyPr>
          <a:lstStyle>
            <a:lvl1pPr marL="0" indent="0">
              <a:spcBef>
                <a:spcPts val="0"/>
              </a:spcBef>
              <a:buNone/>
              <a:defRPr lang="en-US" sz="1400" b="0" i="0" kern="1200" cap="none" spc="30" baseline="0" smtClean="0">
                <a:solidFill>
                  <a:schemeClr val="tx2"/>
                </a:solidFill>
                <a:latin typeface="+mn-lt"/>
                <a:ea typeface="+mn-ea"/>
                <a:cs typeface="Tahoma" pitchFamily="34" charset="0"/>
              </a:defRPr>
            </a:lvl1pPr>
            <a:lvl2pPr marL="171450" indent="1588">
              <a:buNone/>
              <a:defRPr>
                <a:solidFill>
                  <a:schemeClr val="bg2"/>
                </a:solidFill>
              </a:defRPr>
            </a:lvl2pPr>
            <a:lvl3pPr marL="344488" indent="6350">
              <a:buNone/>
              <a:defRPr>
                <a:solidFill>
                  <a:schemeClr val="bg2"/>
                </a:solidFill>
              </a:defRPr>
            </a:lvl3pPr>
            <a:lvl4pPr marL="515938" indent="3175">
              <a:buNone/>
              <a:defRPr>
                <a:solidFill>
                  <a:schemeClr val="bg2"/>
                </a:solidFill>
              </a:defRPr>
            </a:lvl4pPr>
            <a:lvl5pPr marL="688975" indent="-1588">
              <a:buNone/>
              <a:defRPr>
                <a:solidFill>
                  <a:schemeClr val="bg2"/>
                </a:solidFill>
              </a:defRPr>
            </a:lvl5pPr>
          </a:lstStyle>
          <a:p>
            <a:pPr marL="0" lvl="0" indent="0" algn="ctr" defTabSz="914400" rtl="0" eaLnBrk="1" latinLnBrk="0" hangingPunct="1">
              <a:spcBef>
                <a:spcPts val="600"/>
              </a:spcBef>
              <a:spcAft>
                <a:spcPts val="0"/>
              </a:spcAft>
              <a:buClr>
                <a:schemeClr val="accent1"/>
              </a:buClr>
              <a:buFont typeface="Arial" pitchFamily="34" charset="0"/>
              <a:buNone/>
            </a:pPr>
            <a:r>
              <a:rPr lang="en-US" smtClean="0"/>
              <a:t>Click to edit Master text styles</a:t>
            </a:r>
          </a:p>
        </p:txBody>
      </p:sp>
      <p:sp>
        <p:nvSpPr>
          <p:cNvPr id="12" name="Title 11"/>
          <p:cNvSpPr>
            <a:spLocks noGrp="1"/>
          </p:cNvSpPr>
          <p:nvPr>
            <p:ph type="title"/>
          </p:nvPr>
        </p:nvSpPr>
        <p:spPr>
          <a:xfrm>
            <a:off x="2514600" y="975360"/>
            <a:ext cx="4114800" cy="701040"/>
          </a:xfrm>
        </p:spPr>
        <p:txBody>
          <a:bodyPr/>
          <a:lstStyle/>
          <a:p>
            <a:r>
              <a:rPr lang="en-US" smtClean="0"/>
              <a:t>Click to edit Master title style</a:t>
            </a:r>
            <a:endParaRPr lang="en-US"/>
          </a:p>
        </p:txBody>
      </p:sp>
      <p:sp>
        <p:nvSpPr>
          <p:cNvPr id="13" name="Date Placeholder 12"/>
          <p:cNvSpPr>
            <a:spLocks noGrp="1"/>
          </p:cNvSpPr>
          <p:nvPr>
            <p:ph type="dt" sz="half" idx="14"/>
          </p:nvPr>
        </p:nvSpPr>
        <p:spPr>
          <a:xfrm>
            <a:off x="2981325" y="273180"/>
            <a:ext cx="3181350" cy="292100"/>
          </a:xfrm>
        </p:spPr>
        <p:txBody>
          <a:bodyPr/>
          <a:lstStyle/>
          <a:p>
            <a:fld id="{776975BB-D46D-4A11-8E6C-2CF0511E41F4}" type="datetimeFigureOut">
              <a:rPr lang="en-US" smtClean="0"/>
              <a:pPr/>
              <a:t>5/2/2016</a:t>
            </a:fld>
            <a:endParaRPr lang="en-US"/>
          </a:p>
        </p:txBody>
      </p:sp>
      <p:sp>
        <p:nvSpPr>
          <p:cNvPr id="14" name="Slide Number Placeholder 13"/>
          <p:cNvSpPr>
            <a:spLocks noGrp="1"/>
          </p:cNvSpPr>
          <p:nvPr>
            <p:ph type="sldNum" sz="quarter" idx="15"/>
          </p:nvPr>
        </p:nvSpPr>
        <p:spPr>
          <a:xfrm>
            <a:off x="4038600" y="6172200"/>
            <a:ext cx="1066800" cy="304800"/>
          </a:xfrm>
        </p:spPr>
        <p:txBody>
          <a:bodyPr/>
          <a:lstStyle/>
          <a:p>
            <a:fld id="{257B97FC-7860-4F82-B405-9F822518AABA}" type="slidenum">
              <a:rPr lang="en-US" smtClean="0"/>
              <a:pPr/>
              <a:t>‹#›</a:t>
            </a:fld>
            <a:endParaRPr lang="en-US"/>
          </a:p>
        </p:txBody>
      </p:sp>
      <p:sp>
        <p:nvSpPr>
          <p:cNvPr id="15" name="Footer Placeholder 14"/>
          <p:cNvSpPr>
            <a:spLocks noGrp="1"/>
          </p:cNvSpPr>
          <p:nvPr>
            <p:ph type="ftr" sz="quarter" idx="16"/>
          </p:nvPr>
        </p:nvSpPr>
        <p:spPr>
          <a:xfrm>
            <a:off x="1447800" y="6486525"/>
            <a:ext cx="6248400" cy="292100"/>
          </a:xfrm>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duotone>
              <a:schemeClr val="bg1">
                <a:tint val="95000"/>
              </a:schemeClr>
              <a:schemeClr val="bg1">
                <a:shade val="20000"/>
              </a:schemeClr>
            </a:duotone>
            <a:extLst>
              <a:ext uri="{BEBA8EAE-BF5A-486C-A8C5-ECC9F3942E4B}">
                <a14:imgProps xmlns:a14="http://schemas.microsoft.com/office/drawing/2010/main">
                  <a14:imgLayer r:embed="rId14">
                    <a14:imgEffect>
                      <a14:artisticPhotocopy/>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hidden">
          <a:xfrm>
            <a:off x="0" y="1335973"/>
            <a:ext cx="9144000" cy="55220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
          </p:nvPr>
        </p:nvSpPr>
        <p:spPr>
          <a:xfrm>
            <a:off x="457200" y="2019301"/>
            <a:ext cx="8229600" cy="411734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981325" y="273180"/>
            <a:ext cx="3181350" cy="292100"/>
          </a:xfrm>
          <a:prstGeom prst="rect">
            <a:avLst/>
          </a:prstGeom>
        </p:spPr>
        <p:txBody>
          <a:bodyPr vert="horz" lIns="91440" tIns="45720" rIns="91440" bIns="45720" rtlCol="0" anchor="ctr">
            <a:noAutofit/>
          </a:bodyPr>
          <a:lstStyle>
            <a:lvl1pPr algn="ctr">
              <a:defRPr sz="1200" b="0" cap="all" spc="300" baseline="0">
                <a:solidFill>
                  <a:schemeClr val="tx1"/>
                </a:solidFill>
              </a:defRPr>
            </a:lvl1pPr>
          </a:lstStyle>
          <a:p>
            <a:fld id="{776975BB-D46D-4A11-8E6C-2CF0511E41F4}" type="datetimeFigureOut">
              <a:rPr lang="en-US" smtClean="0"/>
              <a:pPr/>
              <a:t>5/2/2016</a:t>
            </a:fld>
            <a:endParaRPr lang="en-US"/>
          </a:p>
        </p:txBody>
      </p:sp>
      <p:sp>
        <p:nvSpPr>
          <p:cNvPr id="5" name="Footer Placeholder 4"/>
          <p:cNvSpPr>
            <a:spLocks noGrp="1"/>
          </p:cNvSpPr>
          <p:nvPr>
            <p:ph type="ftr" sz="quarter" idx="3"/>
          </p:nvPr>
        </p:nvSpPr>
        <p:spPr>
          <a:xfrm>
            <a:off x="1447800" y="6486525"/>
            <a:ext cx="6248400" cy="292100"/>
          </a:xfrm>
          <a:prstGeom prst="rect">
            <a:avLst/>
          </a:prstGeom>
        </p:spPr>
        <p:txBody>
          <a:bodyPr vert="horz" lIns="91440" tIns="45720" rIns="91440" bIns="45720" rtlCol="0" anchor="ctr">
            <a:normAutofit/>
          </a:bodyPr>
          <a:lstStyle>
            <a:lvl1pPr algn="ctr">
              <a:defRPr sz="1100" b="0" cap="all" spc="300" baseline="0">
                <a:solidFill>
                  <a:schemeClr val="tx1"/>
                </a:solidFill>
              </a:defRPr>
            </a:lvl1pPr>
          </a:lstStyle>
          <a:p>
            <a:endParaRPr lang="en-US"/>
          </a:p>
        </p:txBody>
      </p:sp>
      <p:sp>
        <p:nvSpPr>
          <p:cNvPr id="6" name="Slide Number Placeholder 5"/>
          <p:cNvSpPr>
            <a:spLocks noGrp="1"/>
          </p:cNvSpPr>
          <p:nvPr>
            <p:ph type="sldNum" sz="quarter" idx="4"/>
          </p:nvPr>
        </p:nvSpPr>
        <p:spPr>
          <a:xfrm>
            <a:off x="4038600" y="6172200"/>
            <a:ext cx="1066800" cy="304800"/>
          </a:xfrm>
          <a:prstGeom prst="rect">
            <a:avLst/>
          </a:prstGeom>
          <a:ln>
            <a:noFill/>
          </a:ln>
        </p:spPr>
        <p:txBody>
          <a:bodyPr vert="horz" lIns="0" tIns="0" rIns="0" bIns="0" rtlCol="0" anchor="ctr">
            <a:normAutofit/>
          </a:bodyPr>
          <a:lstStyle>
            <a:lvl1pPr algn="ctr">
              <a:defRPr sz="1200" b="1">
                <a:solidFill>
                  <a:schemeClr val="tx1"/>
                </a:solidFill>
              </a:defRPr>
            </a:lvl1pPr>
          </a:lstStyle>
          <a:p>
            <a:fld id="{257B97FC-7860-4F82-B405-9F822518AABA}" type="slidenum">
              <a:rPr lang="en-US" smtClean="0"/>
              <a:pPr/>
              <a:t>‹#›</a:t>
            </a:fld>
            <a:endParaRPr lang="en-US"/>
          </a:p>
        </p:txBody>
      </p:sp>
      <p:cxnSp>
        <p:nvCxnSpPr>
          <p:cNvPr id="10" name="Straight Connector 9"/>
          <p:cNvCxnSpPr/>
          <p:nvPr/>
        </p:nvCxnSpPr>
        <p:spPr>
          <a:xfrm>
            <a:off x="0" y="1331436"/>
            <a:ext cx="9144000" cy="1588"/>
          </a:xfrm>
          <a:prstGeom prst="line">
            <a:avLst/>
          </a:prstGeom>
          <a:ln w="12700">
            <a:solidFill>
              <a:schemeClr val="tx2">
                <a:lumMod val="75000"/>
              </a:schemeClr>
            </a:solidFill>
          </a:ln>
          <a:effectLst/>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2514600" y="975360"/>
            <a:ext cx="4114800" cy="70104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r>
              <a:rPr lang="en-US" smtClean="0"/>
              <a:t>Click to edit Master title style</a:t>
            </a:r>
            <a:endParaRPr lang="en-US" dirty="0"/>
          </a:p>
        </p:txBody>
      </p:sp>
    </p:spTree>
  </p:cSld>
  <p:clrMap bg1="dk1" tx1="lt1" bg2="dk2" tx2="lt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txStyles>
    <p:titleStyle>
      <a:lvl1pPr algn="ctr" defTabSz="914400" rtl="0" eaLnBrk="1" latinLnBrk="0" hangingPunct="1">
        <a:spcBef>
          <a:spcPts val="400"/>
        </a:spcBef>
        <a:buNone/>
        <a:defRPr sz="1800" b="1" kern="1200" cap="all" spc="0" baseline="0">
          <a:solidFill>
            <a:schemeClr val="bg1">
              <a:lumMod val="75000"/>
              <a:lumOff val="25000"/>
            </a:schemeClr>
          </a:solidFill>
          <a:effectLst/>
          <a:latin typeface="+mj-lt"/>
          <a:ea typeface="+mj-ea"/>
          <a:cs typeface="Tunga" pitchFamily="2"/>
        </a:defRPr>
      </a:lvl1pPr>
    </p:titleStyle>
    <p:bodyStyle>
      <a:lvl1pPr marL="0" indent="0" algn="ctr" defTabSz="914400" rtl="0" eaLnBrk="1" latinLnBrk="0" hangingPunct="1">
        <a:lnSpc>
          <a:spcPct val="100000"/>
        </a:lnSpc>
        <a:spcBef>
          <a:spcPts val="600"/>
        </a:spcBef>
        <a:spcAft>
          <a:spcPts val="0"/>
        </a:spcAft>
        <a:buClr>
          <a:schemeClr val="accent1"/>
        </a:buClr>
        <a:buFontTx/>
        <a:buNone/>
        <a:defRPr sz="2000" b="0" i="0" kern="1200" cap="none" spc="30" baseline="0">
          <a:solidFill>
            <a:schemeClr val="tx1"/>
          </a:solidFill>
          <a:latin typeface="+mn-lt"/>
          <a:ea typeface="+mn-ea"/>
          <a:cs typeface="Tahoma" pitchFamily="34" charset="0"/>
        </a:defRPr>
      </a:lvl1pPr>
      <a:lvl2pPr marL="0" indent="0" algn="ctr" defTabSz="914400" rtl="0" eaLnBrk="1" latinLnBrk="0" hangingPunct="1">
        <a:lnSpc>
          <a:spcPct val="100000"/>
        </a:lnSpc>
        <a:spcBef>
          <a:spcPts val="1200"/>
        </a:spcBef>
        <a:buClr>
          <a:schemeClr val="accent1"/>
        </a:buClr>
        <a:buFontTx/>
        <a:buNone/>
        <a:defRPr sz="1800" kern="1200">
          <a:solidFill>
            <a:schemeClr val="tx2"/>
          </a:solidFill>
          <a:latin typeface="+mn-lt"/>
          <a:ea typeface="+mn-ea"/>
          <a:cs typeface="Tahoma" pitchFamily="34" charset="0"/>
        </a:defRPr>
      </a:lvl2pPr>
      <a:lvl3pPr marL="0" indent="0" algn="ctr" defTabSz="914400" rtl="0" eaLnBrk="1" latinLnBrk="0" hangingPunct="1">
        <a:lnSpc>
          <a:spcPct val="100000"/>
        </a:lnSpc>
        <a:spcBef>
          <a:spcPts val="1200"/>
        </a:spcBef>
        <a:buClr>
          <a:schemeClr val="accent1"/>
        </a:buClr>
        <a:buFontTx/>
        <a:buNone/>
        <a:defRPr sz="1600" kern="1200">
          <a:solidFill>
            <a:schemeClr val="tx1"/>
          </a:solidFill>
          <a:latin typeface="+mn-lt"/>
          <a:ea typeface="+mn-ea"/>
          <a:cs typeface="Tahoma" pitchFamily="34" charset="0"/>
        </a:defRPr>
      </a:lvl3pPr>
      <a:lvl4pPr marL="0" indent="0" algn="ctr" defTabSz="914400" rtl="0" eaLnBrk="1" latinLnBrk="0" hangingPunct="1">
        <a:lnSpc>
          <a:spcPct val="100000"/>
        </a:lnSpc>
        <a:spcBef>
          <a:spcPts val="1200"/>
        </a:spcBef>
        <a:buClr>
          <a:schemeClr val="accent1"/>
        </a:buClr>
        <a:buFontTx/>
        <a:buNone/>
        <a:defRPr sz="1400" kern="1200">
          <a:solidFill>
            <a:schemeClr val="tx2"/>
          </a:solidFill>
          <a:latin typeface="+mn-lt"/>
          <a:ea typeface="+mn-ea"/>
          <a:cs typeface="Tahoma" pitchFamily="34" charset="0"/>
        </a:defRPr>
      </a:lvl4pPr>
      <a:lvl5pPr marL="0" indent="0" algn="ctr" defTabSz="914400" rtl="0" eaLnBrk="1" latinLnBrk="0" hangingPunct="1">
        <a:lnSpc>
          <a:spcPct val="100000"/>
        </a:lnSpc>
        <a:spcBef>
          <a:spcPts val="1200"/>
        </a:spcBef>
        <a:buClr>
          <a:schemeClr val="accent1"/>
        </a:buClr>
        <a:buFontTx/>
        <a:buNone/>
        <a:defRPr sz="1400" kern="1200" baseline="0">
          <a:solidFill>
            <a:schemeClr val="tx1"/>
          </a:solidFill>
          <a:latin typeface="+mn-lt"/>
          <a:ea typeface="+mn-ea"/>
          <a:cs typeface="Tahoma" pitchFamily="34" charset="0"/>
        </a:defRPr>
      </a:lvl5pPr>
      <a:lvl6pPr marL="0" indent="0" algn="ctr" defTabSz="914400" rtl="0" eaLnBrk="1" latinLnBrk="0" hangingPunct="1">
        <a:lnSpc>
          <a:spcPct val="100000"/>
        </a:lnSpc>
        <a:spcBef>
          <a:spcPts val="1200"/>
        </a:spcBef>
        <a:buFont typeface="Arial" pitchFamily="34" charset="0"/>
        <a:buNone/>
        <a:defRPr sz="1400" kern="1200">
          <a:solidFill>
            <a:schemeClr val="tx2"/>
          </a:solidFill>
          <a:latin typeface="+mn-lt"/>
          <a:ea typeface="+mn-ea"/>
          <a:cs typeface="+mn-cs"/>
        </a:defRPr>
      </a:lvl6pPr>
      <a:lvl7pPr marL="0" indent="0" algn="ctr" defTabSz="914400" rtl="0" eaLnBrk="1" latinLnBrk="0" hangingPunct="1">
        <a:lnSpc>
          <a:spcPct val="100000"/>
        </a:lnSpc>
        <a:spcBef>
          <a:spcPts val="1200"/>
        </a:spcBef>
        <a:buFont typeface="Arial" pitchFamily="34" charset="0"/>
        <a:buNone/>
        <a:defRPr sz="1400" kern="1200">
          <a:solidFill>
            <a:schemeClr val="tx1"/>
          </a:solidFill>
          <a:latin typeface="+mn-lt"/>
          <a:ea typeface="+mn-ea"/>
          <a:cs typeface="+mn-cs"/>
        </a:defRPr>
      </a:lvl7pPr>
      <a:lvl8pPr marL="0" indent="0" algn="ctr" defTabSz="914400" rtl="0" eaLnBrk="1" latinLnBrk="0" hangingPunct="1">
        <a:lnSpc>
          <a:spcPct val="100000"/>
        </a:lnSpc>
        <a:spcBef>
          <a:spcPts val="1200"/>
        </a:spcBef>
        <a:buFont typeface="Arial" pitchFamily="34" charset="0"/>
        <a:buNone/>
        <a:defRPr sz="1400" kern="1200">
          <a:solidFill>
            <a:schemeClr val="tx2"/>
          </a:solidFill>
          <a:latin typeface="+mn-lt"/>
          <a:ea typeface="+mn-ea"/>
          <a:cs typeface="+mn-cs"/>
        </a:defRPr>
      </a:lvl8pPr>
      <a:lvl9pPr marL="0" indent="0" algn="ctr" defTabSz="914400" rtl="0" eaLnBrk="1" latinLnBrk="0" hangingPunct="1">
        <a:lnSpc>
          <a:spcPct val="100000"/>
        </a:lnSpc>
        <a:spcBef>
          <a:spcPts val="1200"/>
        </a:spcBef>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C:\Documents and Settings\jt\Desktop\KLE Symbol.gif"/>
          <p:cNvPicPr>
            <a:picLocks noGrp="1"/>
          </p:cNvPicPr>
          <p:nvPr>
            <p:ph sz="quarter" idx="13"/>
          </p:nvPr>
        </p:nvPicPr>
        <p:blipFill>
          <a:blip r:embed="rId2"/>
          <a:srcRect/>
          <a:stretch>
            <a:fillRect/>
          </a:stretch>
        </p:blipFill>
        <p:spPr bwMode="auto">
          <a:xfrm>
            <a:off x="3599884" y="202461"/>
            <a:ext cx="1868031" cy="1524000"/>
          </a:xfrm>
          <a:prstGeom prst="rect">
            <a:avLst/>
          </a:prstGeom>
          <a:noFill/>
          <a:ln w="9525">
            <a:noFill/>
            <a:miter lim="800000"/>
            <a:headEnd/>
            <a:tailEnd/>
          </a:ln>
        </p:spPr>
      </p:pic>
      <p:sp>
        <p:nvSpPr>
          <p:cNvPr id="6" name="Rectangle 5"/>
          <p:cNvSpPr/>
          <p:nvPr/>
        </p:nvSpPr>
        <p:spPr>
          <a:xfrm>
            <a:off x="-76200" y="1752600"/>
            <a:ext cx="9220200" cy="461665"/>
          </a:xfrm>
          <a:prstGeom prst="rect">
            <a:avLst/>
          </a:prstGeom>
        </p:spPr>
        <p:txBody>
          <a:bodyPr wrap="square">
            <a:spAutoFit/>
          </a:bodyPr>
          <a:lstStyle/>
          <a:p>
            <a:pPr algn="ctr"/>
            <a:r>
              <a:rPr lang="en-US" sz="2400" dirty="0"/>
              <a:t>K.L.E’s  </a:t>
            </a:r>
            <a:r>
              <a:rPr lang="en-US" sz="2400" dirty="0" err="1"/>
              <a:t>J.T.College</a:t>
            </a:r>
            <a:r>
              <a:rPr lang="en-US" sz="2400" dirty="0"/>
              <a:t>, </a:t>
            </a:r>
            <a:r>
              <a:rPr lang="en-US" sz="2400" dirty="0" err="1"/>
              <a:t>Gadag</a:t>
            </a:r>
            <a:endParaRPr lang="en-US" sz="2400" dirty="0"/>
          </a:p>
        </p:txBody>
      </p:sp>
      <p:sp>
        <p:nvSpPr>
          <p:cNvPr id="7" name="Rectangle 6"/>
          <p:cNvSpPr/>
          <p:nvPr/>
        </p:nvSpPr>
        <p:spPr>
          <a:xfrm>
            <a:off x="2514600" y="2286000"/>
            <a:ext cx="4392421" cy="369332"/>
          </a:xfrm>
          <a:prstGeom prst="rect">
            <a:avLst/>
          </a:prstGeom>
        </p:spPr>
        <p:txBody>
          <a:bodyPr wrap="none">
            <a:spAutoFit/>
          </a:bodyPr>
          <a:lstStyle/>
          <a:p>
            <a:r>
              <a:rPr lang="en-US" dirty="0"/>
              <a:t>Re-accredited by NAAC with “A” grade  </a:t>
            </a:r>
          </a:p>
        </p:txBody>
      </p:sp>
      <p:sp>
        <p:nvSpPr>
          <p:cNvPr id="8" name="Rectangle 7"/>
          <p:cNvSpPr/>
          <p:nvPr/>
        </p:nvSpPr>
        <p:spPr>
          <a:xfrm>
            <a:off x="-62120" y="4602191"/>
            <a:ext cx="9220200" cy="2246769"/>
          </a:xfrm>
          <a:prstGeom prst="rect">
            <a:avLst/>
          </a:prstGeom>
        </p:spPr>
        <p:txBody>
          <a:bodyPr wrap="square">
            <a:spAutoFit/>
          </a:bodyPr>
          <a:lstStyle/>
          <a:p>
            <a:pPr algn="ctr"/>
            <a:r>
              <a:rPr lang="en-US" sz="2000" dirty="0" smtClean="0"/>
              <a:t>			</a:t>
            </a:r>
            <a:r>
              <a:rPr lang="en-US" sz="2000" dirty="0"/>
              <a:t> </a:t>
            </a:r>
            <a:r>
              <a:rPr lang="en-US" sz="2000" dirty="0" smtClean="0"/>
              <a:t>Under the Guidance of </a:t>
            </a:r>
          </a:p>
          <a:p>
            <a:pPr algn="ctr"/>
            <a:r>
              <a:rPr lang="en-US" sz="2400" dirty="0" smtClean="0"/>
              <a:t>					 </a:t>
            </a:r>
            <a:r>
              <a:rPr lang="en-US" sz="2400" b="1" dirty="0" smtClean="0"/>
              <a:t>Prof. </a:t>
            </a:r>
            <a:r>
              <a:rPr lang="en-US" sz="2400" b="1" dirty="0" err="1" smtClean="0"/>
              <a:t>Sneha</a:t>
            </a:r>
            <a:r>
              <a:rPr lang="en-US" sz="2400" b="1" dirty="0" smtClean="0"/>
              <a:t> </a:t>
            </a:r>
            <a:r>
              <a:rPr lang="en-US" sz="2400" b="1" dirty="0" err="1" smtClean="0"/>
              <a:t>Palankar</a:t>
            </a:r>
            <a:endParaRPr lang="en-US" sz="2400" b="1" dirty="0" smtClean="0"/>
          </a:p>
          <a:p>
            <a:r>
              <a:rPr lang="en-US" dirty="0" smtClean="0"/>
              <a:t> </a:t>
            </a:r>
          </a:p>
          <a:p>
            <a:r>
              <a:rPr lang="en-US" dirty="0" smtClean="0"/>
              <a:t>  </a:t>
            </a:r>
          </a:p>
          <a:p>
            <a:pPr algn="ctr"/>
            <a:r>
              <a:rPr lang="en-US" sz="2000" dirty="0" smtClean="0"/>
              <a:t>			Project Associates </a:t>
            </a:r>
            <a:r>
              <a:rPr lang="en-US" dirty="0" smtClean="0"/>
              <a:t>:</a:t>
            </a:r>
          </a:p>
          <a:p>
            <a:pPr lvl="0" algn="ctr"/>
            <a:r>
              <a:rPr lang="en-US" b="1" dirty="0" smtClean="0"/>
              <a:t>			  		</a:t>
            </a:r>
            <a:r>
              <a:rPr lang="en-US" sz="2000" b="1" dirty="0" smtClean="0"/>
              <a:t> Akshay Vyas (13U11608)</a:t>
            </a:r>
            <a:endParaRPr lang="en-US" sz="2000" dirty="0" smtClean="0"/>
          </a:p>
          <a:p>
            <a:pPr algn="ctr"/>
            <a:r>
              <a:rPr lang="en-US" sz="2000" b="1" dirty="0" smtClean="0"/>
              <a:t>                            	    	  </a:t>
            </a:r>
            <a:endParaRPr lang="en-US" sz="2000" dirty="0"/>
          </a:p>
        </p:txBody>
      </p:sp>
      <p:sp>
        <p:nvSpPr>
          <p:cNvPr id="3" name="Rectangle 2"/>
          <p:cNvSpPr/>
          <p:nvPr/>
        </p:nvSpPr>
        <p:spPr>
          <a:xfrm>
            <a:off x="1372898" y="2996952"/>
            <a:ext cx="3495508" cy="1354217"/>
          </a:xfrm>
          <a:prstGeom prst="rect">
            <a:avLst/>
          </a:prstGeom>
        </p:spPr>
        <p:txBody>
          <a:bodyPr wrap="none">
            <a:spAutoFit/>
          </a:bodyPr>
          <a:lstStyle/>
          <a:p>
            <a:pPr algn="ctr"/>
            <a:r>
              <a:rPr lang="en-US" sz="8200" b="1" dirty="0" smtClean="0"/>
              <a:t>“</a:t>
            </a:r>
            <a:r>
              <a:rPr lang="en-US" sz="8200" b="1" u="sng" dirty="0" err="1" smtClean="0"/>
              <a:t>Virtua</a:t>
            </a:r>
            <a:endParaRPr lang="en-US" sz="8200" dirty="0"/>
          </a:p>
        </p:txBody>
      </p:sp>
      <p:sp>
        <p:nvSpPr>
          <p:cNvPr id="5" name="Rectangle 4"/>
          <p:cNvSpPr/>
          <p:nvPr/>
        </p:nvSpPr>
        <p:spPr>
          <a:xfrm>
            <a:off x="4644609" y="2996951"/>
            <a:ext cx="884975" cy="1354217"/>
          </a:xfrm>
          <a:prstGeom prst="rect">
            <a:avLst/>
          </a:prstGeom>
        </p:spPr>
        <p:txBody>
          <a:bodyPr wrap="square">
            <a:spAutoFit/>
          </a:bodyPr>
          <a:lstStyle/>
          <a:p>
            <a:pPr algn="ctr"/>
            <a:r>
              <a:rPr lang="en-US" sz="8200" b="1" u="sng" dirty="0" smtClean="0">
                <a:solidFill>
                  <a:srgbClr val="FFFF00"/>
                </a:solidFill>
              </a:rPr>
              <a:t>L</a:t>
            </a:r>
            <a:endParaRPr lang="en-US" sz="8200" dirty="0">
              <a:solidFill>
                <a:srgbClr val="FFFF00"/>
              </a:solidFill>
            </a:endParaRPr>
          </a:p>
        </p:txBody>
      </p:sp>
      <p:sp>
        <p:nvSpPr>
          <p:cNvPr id="9" name="Rectangle 8"/>
          <p:cNvSpPr/>
          <p:nvPr/>
        </p:nvSpPr>
        <p:spPr>
          <a:xfrm>
            <a:off x="5220073" y="3027730"/>
            <a:ext cx="1841126" cy="1323439"/>
          </a:xfrm>
          <a:prstGeom prst="rect">
            <a:avLst/>
          </a:prstGeom>
        </p:spPr>
        <p:txBody>
          <a:bodyPr wrap="square">
            <a:spAutoFit/>
          </a:bodyPr>
          <a:lstStyle/>
          <a:p>
            <a:pPr algn="ctr"/>
            <a:r>
              <a:rPr lang="en-US" sz="8000" b="1" u="sng" dirty="0" err="1"/>
              <a:t>a</a:t>
            </a:r>
            <a:r>
              <a:rPr lang="en-US" sz="8000" b="1" u="sng" dirty="0" err="1" smtClean="0"/>
              <a:t>b</a:t>
            </a:r>
            <a:r>
              <a:rPr lang="en-US" sz="8000" b="1" u="sng" dirty="0" smtClean="0"/>
              <a:t>”</a:t>
            </a:r>
            <a:endParaRPr lang="en-US" sz="8000" u="sng" dirty="0"/>
          </a:p>
        </p:txBody>
      </p:sp>
    </p:spTree>
    <p:extLst>
      <p:ext uri="{BB962C8B-B14F-4D97-AF65-F5344CB8AC3E}">
        <p14:creationId xmlns:p14="http://schemas.microsoft.com/office/powerpoint/2010/main" val="176909728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anim calcmode="lin" valueType="num">
                                      <p:cBhvr>
                                        <p:cTn id="15" dur="1000" fill="hold"/>
                                        <p:tgtEl>
                                          <p:spTgt spid="9">
                                            <p:txEl>
                                              <p:pRg st="0" end="0"/>
                                            </p:txEl>
                                          </p:spTgt>
                                        </p:tgtEl>
                                        <p:attrNameLst>
                                          <p:attrName>ppt_w</p:attrName>
                                        </p:attrNameLst>
                                      </p:cBhvr>
                                      <p:tavLst>
                                        <p:tav tm="0">
                                          <p:val>
                                            <p:fltVal val="0"/>
                                          </p:val>
                                        </p:tav>
                                        <p:tav tm="100000">
                                          <p:val>
                                            <p:strVal val="#ppt_w"/>
                                          </p:val>
                                        </p:tav>
                                      </p:tavLst>
                                    </p:anim>
                                    <p:anim calcmode="lin" valueType="num">
                                      <p:cBhvr>
                                        <p:cTn id="16" dur="1000" fill="hold"/>
                                        <p:tgtEl>
                                          <p:spTgt spid="9">
                                            <p:txEl>
                                              <p:pRg st="0" end="0"/>
                                            </p:txEl>
                                          </p:spTgt>
                                        </p:tgtEl>
                                        <p:attrNameLst>
                                          <p:attrName>ppt_h</p:attrName>
                                        </p:attrNameLst>
                                      </p:cBhvr>
                                      <p:tavLst>
                                        <p:tav tm="0">
                                          <p:val>
                                            <p:fltVal val="0"/>
                                          </p:val>
                                        </p:tav>
                                        <p:tav tm="100000">
                                          <p:val>
                                            <p:strVal val="#ppt_h"/>
                                          </p:val>
                                        </p:tav>
                                      </p:tavLst>
                                    </p:anim>
                                    <p:anim calcmode="lin" valueType="num">
                                      <p:cBhvr>
                                        <p:cTn id="17" dur="1000" fill="hold"/>
                                        <p:tgtEl>
                                          <p:spTgt spid="9">
                                            <p:txEl>
                                              <p:pRg st="0" end="0"/>
                                            </p:txEl>
                                          </p:spTgt>
                                        </p:tgtEl>
                                        <p:attrNameLst>
                                          <p:attrName>style.rotation</p:attrName>
                                        </p:attrNameLst>
                                      </p:cBhvr>
                                      <p:tavLst>
                                        <p:tav tm="0">
                                          <p:val>
                                            <p:fltVal val="90"/>
                                          </p:val>
                                        </p:tav>
                                        <p:tav tm="100000">
                                          <p:val>
                                            <p:fltVal val="0"/>
                                          </p:val>
                                        </p:tav>
                                      </p:tavLst>
                                    </p:anim>
                                    <p:animEffect transition="in" filter="fade">
                                      <p:cBhvr>
                                        <p:cTn id="18" dur="1000"/>
                                        <p:tgtEl>
                                          <p:spTgt spid="9">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45"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2000"/>
                                        <p:tgtEl>
                                          <p:spTgt spid="5"/>
                                        </p:tgtEl>
                                      </p:cBhvr>
                                    </p:animEffect>
                                    <p:anim calcmode="lin" valueType="num">
                                      <p:cBhvr>
                                        <p:cTn id="24" dur="2000" fill="hold"/>
                                        <p:tgtEl>
                                          <p:spTgt spid="5"/>
                                        </p:tgtEl>
                                        <p:attrNameLst>
                                          <p:attrName>ppt_w</p:attrName>
                                        </p:attrNameLst>
                                      </p:cBhvr>
                                      <p:tavLst>
                                        <p:tav tm="0" fmla="#ppt_w*sin(2.5*pi*$)">
                                          <p:val>
                                            <p:fltVal val="0"/>
                                          </p:val>
                                        </p:tav>
                                        <p:tav tm="100000">
                                          <p:val>
                                            <p:fltVal val="1"/>
                                          </p:val>
                                        </p:tav>
                                      </p:tavLst>
                                    </p:anim>
                                    <p:anim calcmode="lin" valueType="num">
                                      <p:cBhvr>
                                        <p:cTn id="25" dur="20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1015663"/>
          </a:xfrm>
          <a:prstGeom prst="rect">
            <a:avLst/>
          </a:prstGeom>
        </p:spPr>
        <p:txBody>
          <a:bodyPr wrap="square">
            <a:spAutoFit/>
          </a:bodyPr>
          <a:lstStyle/>
          <a:p>
            <a:pPr algn="ctr"/>
            <a:r>
              <a:rPr lang="en-US" sz="60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DATA FLOW DIAGRAM</a:t>
            </a:r>
          </a:p>
        </p:txBody>
      </p:sp>
      <p:sp>
        <p:nvSpPr>
          <p:cNvPr id="26" name="Rectangle 30"/>
          <p:cNvSpPr>
            <a:spLocks noChangeArrowheads="1"/>
          </p:cNvSpPr>
          <p:nvPr/>
        </p:nvSpPr>
        <p:spPr bwMode="auto">
          <a:xfrm>
            <a:off x="152400" y="6096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7" name="Rectangle 34"/>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pitchFamily="34" charset="0"/>
                <a:cs typeface="Arial" pitchFamily="34" charset="0"/>
              </a:rPr>
              <a:t/>
            </a:r>
            <a:br>
              <a:rPr kumimoji="0" lang="en-US" sz="800" b="0" i="0" u="none" strike="noStrike" cap="none" normalizeH="0" baseline="0" smtClean="0">
                <a:ln>
                  <a:noFill/>
                </a:ln>
                <a:solidFill>
                  <a:schemeClr val="tx1"/>
                </a:solidFill>
                <a:effectLst/>
                <a:latin typeface="Arial" pitchFamily="34"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8" name="Rectangle 36"/>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5" name="Right Arrow 24"/>
          <p:cNvSpPr/>
          <p:nvPr/>
        </p:nvSpPr>
        <p:spPr>
          <a:xfrm rot="5400000">
            <a:off x="4133614" y="2435275"/>
            <a:ext cx="518795" cy="24765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9" name="Diamond 28"/>
          <p:cNvSpPr/>
          <p:nvPr/>
        </p:nvSpPr>
        <p:spPr>
          <a:xfrm>
            <a:off x="3060864" y="2848448"/>
            <a:ext cx="2664296" cy="1660672"/>
          </a:xfrm>
          <a:prstGeom prst="diamond">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000" b="1" dirty="0">
                <a:effectLst/>
                <a:ea typeface="Calibri"/>
                <a:cs typeface="Times New Roman"/>
              </a:rPr>
              <a:t>College Validation</a:t>
            </a:r>
          </a:p>
        </p:txBody>
      </p:sp>
      <p:sp>
        <p:nvSpPr>
          <p:cNvPr id="30" name="Right Arrow 29"/>
          <p:cNvSpPr/>
          <p:nvPr/>
        </p:nvSpPr>
        <p:spPr>
          <a:xfrm rot="5400000">
            <a:off x="4133614" y="4674343"/>
            <a:ext cx="518795" cy="24765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31" name="Right Arrow 30"/>
          <p:cNvSpPr/>
          <p:nvPr/>
        </p:nvSpPr>
        <p:spPr>
          <a:xfrm>
            <a:off x="5725160" y="3554958"/>
            <a:ext cx="1146120" cy="29908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endParaRPr lang="en-IN" sz="1100" dirty="0">
              <a:effectLst/>
              <a:ea typeface="Calibri"/>
              <a:cs typeface="Times New Roman"/>
            </a:endParaRPr>
          </a:p>
        </p:txBody>
      </p:sp>
      <p:sp>
        <p:nvSpPr>
          <p:cNvPr id="32" name="Rectangle 31"/>
          <p:cNvSpPr/>
          <p:nvPr/>
        </p:nvSpPr>
        <p:spPr>
          <a:xfrm>
            <a:off x="6871280" y="3356992"/>
            <a:ext cx="1482740" cy="689848"/>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3200" b="1" dirty="0">
                <a:ea typeface="Calibri"/>
                <a:cs typeface="Times New Roman"/>
              </a:rPr>
              <a:t>C</a:t>
            </a:r>
            <a:r>
              <a:rPr lang="en-IN" sz="3200" b="1" dirty="0" smtClean="0">
                <a:effectLst/>
                <a:ea typeface="Calibri"/>
                <a:cs typeface="Times New Roman"/>
              </a:rPr>
              <a:t>ourse</a:t>
            </a:r>
            <a:endParaRPr lang="en-IN" sz="3200" b="1" dirty="0">
              <a:effectLst/>
              <a:ea typeface="Calibri"/>
              <a:cs typeface="Times New Roman"/>
            </a:endParaRPr>
          </a:p>
        </p:txBody>
      </p:sp>
      <p:sp>
        <p:nvSpPr>
          <p:cNvPr id="33" name="Right Arrow 32"/>
          <p:cNvSpPr/>
          <p:nvPr/>
        </p:nvSpPr>
        <p:spPr>
          <a:xfrm rot="5400000">
            <a:off x="7150370" y="4427071"/>
            <a:ext cx="924560" cy="24765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34" name="Rectangle 33"/>
          <p:cNvSpPr/>
          <p:nvPr/>
        </p:nvSpPr>
        <p:spPr>
          <a:xfrm>
            <a:off x="6871280" y="5041924"/>
            <a:ext cx="1482740" cy="54731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3600" dirty="0">
                <a:effectLst/>
                <a:ea typeface="Calibri"/>
                <a:cs typeface="Times New Roman"/>
              </a:rPr>
              <a:t>Staff</a:t>
            </a:r>
          </a:p>
        </p:txBody>
      </p:sp>
      <p:sp>
        <p:nvSpPr>
          <p:cNvPr id="36" name="Right Arrow 35"/>
          <p:cNvSpPr/>
          <p:nvPr/>
        </p:nvSpPr>
        <p:spPr>
          <a:xfrm rot="10800000">
            <a:off x="5725160" y="5260826"/>
            <a:ext cx="1125221" cy="2476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4" name="Rectangle 13"/>
          <p:cNvSpPr>
            <a:spLocks noChangeArrowheads="1"/>
          </p:cNvSpPr>
          <p:nvPr/>
        </p:nvSpPr>
        <p:spPr bwMode="auto">
          <a:xfrm>
            <a:off x="152400" y="609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5" name="Rectangle 17"/>
          <p:cNvSpPr>
            <a:spLocks noChangeArrowheads="1"/>
          </p:cNvSpPr>
          <p:nvPr/>
        </p:nvSpPr>
        <p:spPr bwMode="auto">
          <a:xfrm>
            <a:off x="152400" y="609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pitchFamily="34" charset="0"/>
                <a:cs typeface="Arial" pitchFamily="34" charset="0"/>
              </a:rPr>
              <a:t/>
            </a:r>
            <a:br>
              <a:rPr kumimoji="0" lang="en-US" sz="800" b="0" i="0" u="none" strike="noStrike" cap="none" normalizeH="0" baseline="0" smtClean="0">
                <a:ln>
                  <a:noFill/>
                </a:ln>
                <a:solidFill>
                  <a:schemeClr val="tx1"/>
                </a:solidFill>
                <a:effectLst/>
                <a:latin typeface="Arial" pitchFamily="34"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 name="Rectangle 20"/>
          <p:cNvSpPr>
            <a:spLocks noChangeArrowheads="1"/>
          </p:cNvSpPr>
          <p:nvPr/>
        </p:nvSpPr>
        <p:spPr bwMode="auto">
          <a:xfrm>
            <a:off x="152400" y="609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848100" algn="l"/>
              </a:tabLst>
            </a:pPr>
            <a:endParaRPr kumimoji="0" lang="en-US" sz="11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3848100" algn="l"/>
              </a:tabLst>
            </a:pPr>
            <a:r>
              <a:rPr kumimoji="0" lang="en-US" sz="11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	</a:t>
            </a:r>
            <a:endParaRPr kumimoji="0" lang="en-US" sz="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8481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7" name="Oval 36"/>
          <p:cNvSpPr/>
          <p:nvPr/>
        </p:nvSpPr>
        <p:spPr>
          <a:xfrm>
            <a:off x="3060864" y="1645528"/>
            <a:ext cx="2664296" cy="654174"/>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400" b="1" dirty="0" smtClean="0">
                <a:ea typeface="Calibri"/>
                <a:cs typeface="Times New Roman"/>
              </a:rPr>
              <a:t>COLLEGE</a:t>
            </a:r>
            <a:endParaRPr lang="en-IN" sz="2400" b="1" dirty="0">
              <a:effectLst/>
              <a:ea typeface="Calibri"/>
              <a:cs typeface="Times New Roman"/>
            </a:endParaRPr>
          </a:p>
        </p:txBody>
      </p:sp>
      <p:sp>
        <p:nvSpPr>
          <p:cNvPr id="38" name="Oval 37"/>
          <p:cNvSpPr/>
          <p:nvPr/>
        </p:nvSpPr>
        <p:spPr>
          <a:xfrm>
            <a:off x="3060864" y="5057566"/>
            <a:ext cx="2664296" cy="654174"/>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400" b="1" dirty="0" smtClean="0">
                <a:ea typeface="Calibri"/>
                <a:cs typeface="Times New Roman"/>
              </a:rPr>
              <a:t>STOP</a:t>
            </a:r>
            <a:endParaRPr lang="en-IN" sz="2400" b="1" dirty="0">
              <a:effectLst/>
              <a:ea typeface="Calibri"/>
              <a:cs typeface="Times New Roman"/>
            </a:endParaRPr>
          </a:p>
        </p:txBody>
      </p:sp>
    </p:spTree>
    <p:extLst>
      <p:ext uri="{BB962C8B-B14F-4D97-AF65-F5344CB8AC3E}">
        <p14:creationId xmlns:p14="http://schemas.microsoft.com/office/powerpoint/2010/main" val="116772957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1015663"/>
          </a:xfrm>
          <a:prstGeom prst="rect">
            <a:avLst/>
          </a:prstGeom>
        </p:spPr>
        <p:txBody>
          <a:bodyPr wrap="square">
            <a:spAutoFit/>
          </a:bodyPr>
          <a:lstStyle/>
          <a:p>
            <a:pPr algn="ctr"/>
            <a:r>
              <a:rPr lang="en-US" sz="60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DATA FLOW DIAGRAM</a:t>
            </a:r>
          </a:p>
        </p:txBody>
      </p:sp>
      <p:sp>
        <p:nvSpPr>
          <p:cNvPr id="26" name="Rectangle 30"/>
          <p:cNvSpPr>
            <a:spLocks noChangeArrowheads="1"/>
          </p:cNvSpPr>
          <p:nvPr/>
        </p:nvSpPr>
        <p:spPr bwMode="auto">
          <a:xfrm>
            <a:off x="152400" y="6096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7" name="Rectangle 34"/>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pitchFamily="34" charset="0"/>
                <a:cs typeface="Arial" pitchFamily="34" charset="0"/>
              </a:rPr>
              <a:t/>
            </a:r>
            <a:br>
              <a:rPr kumimoji="0" lang="en-US" sz="800" b="0" i="0" u="none" strike="noStrike" cap="none" normalizeH="0" baseline="0" smtClean="0">
                <a:ln>
                  <a:noFill/>
                </a:ln>
                <a:solidFill>
                  <a:schemeClr val="tx1"/>
                </a:solidFill>
                <a:effectLst/>
                <a:latin typeface="Arial" pitchFamily="34"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8" name="Rectangle 36"/>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5" name="Right Arrow 24"/>
          <p:cNvSpPr/>
          <p:nvPr/>
        </p:nvSpPr>
        <p:spPr>
          <a:xfrm rot="5400000">
            <a:off x="4133614" y="2137411"/>
            <a:ext cx="518795" cy="24765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9" name="Diamond 28"/>
          <p:cNvSpPr/>
          <p:nvPr/>
        </p:nvSpPr>
        <p:spPr>
          <a:xfrm>
            <a:off x="3060864" y="2515318"/>
            <a:ext cx="2664296" cy="1660672"/>
          </a:xfrm>
          <a:prstGeom prst="diamond">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000" b="1" dirty="0" smtClean="0">
                <a:effectLst/>
                <a:ea typeface="Calibri"/>
                <a:cs typeface="Times New Roman"/>
              </a:rPr>
              <a:t>STAFF </a:t>
            </a:r>
            <a:r>
              <a:rPr lang="en-IN" sz="2000" b="1" dirty="0">
                <a:effectLst/>
                <a:ea typeface="Calibri"/>
                <a:cs typeface="Times New Roman"/>
              </a:rPr>
              <a:t>Validation</a:t>
            </a:r>
          </a:p>
        </p:txBody>
      </p:sp>
      <p:sp>
        <p:nvSpPr>
          <p:cNvPr id="30" name="Right Arrow 29"/>
          <p:cNvSpPr/>
          <p:nvPr/>
        </p:nvSpPr>
        <p:spPr>
          <a:xfrm rot="5400000">
            <a:off x="3506367" y="4911229"/>
            <a:ext cx="1773287" cy="302813"/>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31" name="Right Arrow 30"/>
          <p:cNvSpPr/>
          <p:nvPr/>
        </p:nvSpPr>
        <p:spPr>
          <a:xfrm>
            <a:off x="5686559" y="3223945"/>
            <a:ext cx="1146120" cy="29908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endParaRPr lang="en-IN" sz="1100" dirty="0">
              <a:effectLst/>
              <a:ea typeface="Calibri"/>
              <a:cs typeface="Times New Roman"/>
            </a:endParaRPr>
          </a:p>
        </p:txBody>
      </p:sp>
      <p:sp>
        <p:nvSpPr>
          <p:cNvPr id="32" name="Rectangle 31"/>
          <p:cNvSpPr/>
          <p:nvPr/>
        </p:nvSpPr>
        <p:spPr>
          <a:xfrm>
            <a:off x="6871280" y="3000730"/>
            <a:ext cx="1482740" cy="689848"/>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3200" b="1" dirty="0" smtClean="0">
                <a:ea typeface="Calibri"/>
                <a:cs typeface="Times New Roman"/>
              </a:rPr>
              <a:t>Subject</a:t>
            </a:r>
            <a:endParaRPr lang="en-IN" sz="3200" b="1" dirty="0">
              <a:effectLst/>
              <a:ea typeface="Calibri"/>
              <a:cs typeface="Times New Roman"/>
            </a:endParaRPr>
          </a:p>
        </p:txBody>
      </p:sp>
      <p:sp>
        <p:nvSpPr>
          <p:cNvPr id="33" name="Right Arrow 32"/>
          <p:cNvSpPr/>
          <p:nvPr/>
        </p:nvSpPr>
        <p:spPr>
          <a:xfrm rot="5400000">
            <a:off x="7439093" y="3745891"/>
            <a:ext cx="386494" cy="27587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34" name="Rectangle 33"/>
          <p:cNvSpPr/>
          <p:nvPr/>
        </p:nvSpPr>
        <p:spPr>
          <a:xfrm>
            <a:off x="6895973" y="4084349"/>
            <a:ext cx="1482740" cy="54731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800" dirty="0" smtClean="0">
                <a:effectLst/>
                <a:ea typeface="Calibri"/>
                <a:cs typeface="Times New Roman"/>
              </a:rPr>
              <a:t>Add File</a:t>
            </a:r>
            <a:endParaRPr lang="en-IN" sz="2800" dirty="0">
              <a:effectLst/>
              <a:ea typeface="Calibri"/>
              <a:cs typeface="Times New Roman"/>
            </a:endParaRPr>
          </a:p>
        </p:txBody>
      </p:sp>
      <p:sp>
        <p:nvSpPr>
          <p:cNvPr id="36" name="Right Arrow 35"/>
          <p:cNvSpPr/>
          <p:nvPr/>
        </p:nvSpPr>
        <p:spPr>
          <a:xfrm rot="10800000">
            <a:off x="5804355" y="6152541"/>
            <a:ext cx="1125221" cy="2476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4" name="Rectangle 13"/>
          <p:cNvSpPr>
            <a:spLocks noChangeArrowheads="1"/>
          </p:cNvSpPr>
          <p:nvPr/>
        </p:nvSpPr>
        <p:spPr bwMode="auto">
          <a:xfrm>
            <a:off x="152400" y="609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5" name="Rectangle 17"/>
          <p:cNvSpPr>
            <a:spLocks noChangeArrowheads="1"/>
          </p:cNvSpPr>
          <p:nvPr/>
        </p:nvSpPr>
        <p:spPr bwMode="auto">
          <a:xfrm>
            <a:off x="152400" y="609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pitchFamily="34" charset="0"/>
                <a:cs typeface="Arial" pitchFamily="34" charset="0"/>
              </a:rPr>
              <a:t/>
            </a:r>
            <a:br>
              <a:rPr kumimoji="0" lang="en-US" sz="800" b="0" i="0" u="none" strike="noStrike" cap="none" normalizeH="0" baseline="0" smtClean="0">
                <a:ln>
                  <a:noFill/>
                </a:ln>
                <a:solidFill>
                  <a:schemeClr val="tx1"/>
                </a:solidFill>
                <a:effectLst/>
                <a:latin typeface="Arial" pitchFamily="34"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 name="Rectangle 20"/>
          <p:cNvSpPr>
            <a:spLocks noChangeArrowheads="1"/>
          </p:cNvSpPr>
          <p:nvPr/>
        </p:nvSpPr>
        <p:spPr bwMode="auto">
          <a:xfrm>
            <a:off x="152400" y="609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848100" algn="l"/>
              </a:tabLst>
            </a:pPr>
            <a:endParaRPr kumimoji="0" lang="en-US" sz="11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3848100" algn="l"/>
              </a:tabLst>
            </a:pPr>
            <a:r>
              <a:rPr kumimoji="0" lang="en-US" sz="11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	</a:t>
            </a:r>
            <a:endParaRPr kumimoji="0" lang="en-US" sz="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8481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7" name="Oval 36"/>
          <p:cNvSpPr/>
          <p:nvPr/>
        </p:nvSpPr>
        <p:spPr>
          <a:xfrm>
            <a:off x="3060864" y="1347664"/>
            <a:ext cx="2664296" cy="654174"/>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400" b="1" dirty="0" smtClean="0">
                <a:ea typeface="Calibri"/>
                <a:cs typeface="Times New Roman"/>
              </a:rPr>
              <a:t>STAFF</a:t>
            </a:r>
            <a:endParaRPr lang="en-IN" sz="2400" b="1" dirty="0">
              <a:effectLst/>
              <a:ea typeface="Calibri"/>
              <a:cs typeface="Times New Roman"/>
            </a:endParaRPr>
          </a:p>
        </p:txBody>
      </p:sp>
      <p:sp>
        <p:nvSpPr>
          <p:cNvPr id="38" name="Oval 37"/>
          <p:cNvSpPr/>
          <p:nvPr/>
        </p:nvSpPr>
        <p:spPr>
          <a:xfrm>
            <a:off x="3069369" y="5949280"/>
            <a:ext cx="2664296" cy="654174"/>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400" b="1" dirty="0" smtClean="0">
                <a:ea typeface="Calibri"/>
                <a:cs typeface="Times New Roman"/>
              </a:rPr>
              <a:t>STOP</a:t>
            </a:r>
            <a:endParaRPr lang="en-IN" sz="2400" b="1" dirty="0">
              <a:effectLst/>
              <a:ea typeface="Calibri"/>
              <a:cs typeface="Times New Roman"/>
            </a:endParaRPr>
          </a:p>
        </p:txBody>
      </p:sp>
      <p:sp>
        <p:nvSpPr>
          <p:cNvPr id="19" name="Rectangle 18"/>
          <p:cNvSpPr/>
          <p:nvPr/>
        </p:nvSpPr>
        <p:spPr>
          <a:xfrm>
            <a:off x="6969094" y="5110994"/>
            <a:ext cx="1482740" cy="54731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000" dirty="0" smtClean="0">
                <a:ea typeface="Calibri"/>
                <a:cs typeface="Times New Roman"/>
              </a:rPr>
              <a:t>Description</a:t>
            </a:r>
            <a:endParaRPr lang="en-IN" sz="2000" dirty="0">
              <a:effectLst/>
              <a:ea typeface="Calibri"/>
              <a:cs typeface="Times New Roman"/>
            </a:endParaRPr>
          </a:p>
        </p:txBody>
      </p:sp>
      <p:sp>
        <p:nvSpPr>
          <p:cNvPr id="20" name="Rectangle 19"/>
          <p:cNvSpPr/>
          <p:nvPr/>
        </p:nvSpPr>
        <p:spPr>
          <a:xfrm>
            <a:off x="6993402" y="5993474"/>
            <a:ext cx="1482740" cy="54731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3600" dirty="0" smtClean="0">
                <a:ea typeface="Calibri"/>
                <a:cs typeface="Times New Roman"/>
              </a:rPr>
              <a:t>Query</a:t>
            </a:r>
            <a:endParaRPr lang="en-IN" sz="3600" dirty="0">
              <a:effectLst/>
              <a:ea typeface="Calibri"/>
              <a:cs typeface="Times New Roman"/>
            </a:endParaRPr>
          </a:p>
        </p:txBody>
      </p:sp>
      <p:sp>
        <p:nvSpPr>
          <p:cNvPr id="21" name="Right Arrow 20"/>
          <p:cNvSpPr/>
          <p:nvPr/>
        </p:nvSpPr>
        <p:spPr>
          <a:xfrm rot="5400000">
            <a:off x="7421981" y="4709273"/>
            <a:ext cx="450642" cy="245947"/>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2" name="Right Arrow 21"/>
          <p:cNvSpPr/>
          <p:nvPr/>
        </p:nvSpPr>
        <p:spPr>
          <a:xfrm rot="5400000">
            <a:off x="7541929" y="5703871"/>
            <a:ext cx="337068" cy="245947"/>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Tree>
    <p:extLst>
      <p:ext uri="{BB962C8B-B14F-4D97-AF65-F5344CB8AC3E}">
        <p14:creationId xmlns:p14="http://schemas.microsoft.com/office/powerpoint/2010/main" val="326361814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1015663"/>
          </a:xfrm>
          <a:prstGeom prst="rect">
            <a:avLst/>
          </a:prstGeom>
        </p:spPr>
        <p:txBody>
          <a:bodyPr wrap="square">
            <a:spAutoFit/>
          </a:bodyPr>
          <a:lstStyle/>
          <a:p>
            <a:pPr algn="ctr"/>
            <a:r>
              <a:rPr lang="en-US" sz="60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DATA FLOW DIAGRAM</a:t>
            </a:r>
          </a:p>
        </p:txBody>
      </p:sp>
      <p:sp>
        <p:nvSpPr>
          <p:cNvPr id="26" name="Rectangle 30"/>
          <p:cNvSpPr>
            <a:spLocks noChangeArrowheads="1"/>
          </p:cNvSpPr>
          <p:nvPr/>
        </p:nvSpPr>
        <p:spPr bwMode="auto">
          <a:xfrm>
            <a:off x="152400" y="6096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7" name="Rectangle 34"/>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pitchFamily="34" charset="0"/>
                <a:cs typeface="Arial" pitchFamily="34" charset="0"/>
              </a:rPr>
              <a:t/>
            </a:r>
            <a:br>
              <a:rPr kumimoji="0" lang="en-US" sz="800" b="0" i="0" u="none" strike="noStrike" cap="none" normalizeH="0" baseline="0" smtClean="0">
                <a:ln>
                  <a:noFill/>
                </a:ln>
                <a:solidFill>
                  <a:schemeClr val="tx1"/>
                </a:solidFill>
                <a:effectLst/>
                <a:latin typeface="Arial" pitchFamily="34"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8" name="Rectangle 36"/>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5" name="Right Arrow 24"/>
          <p:cNvSpPr/>
          <p:nvPr/>
        </p:nvSpPr>
        <p:spPr>
          <a:xfrm rot="5400000">
            <a:off x="4133614" y="2137411"/>
            <a:ext cx="518795" cy="24765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9" name="Diamond 28"/>
          <p:cNvSpPr/>
          <p:nvPr/>
        </p:nvSpPr>
        <p:spPr>
          <a:xfrm>
            <a:off x="2915816" y="2515318"/>
            <a:ext cx="3024336" cy="1206468"/>
          </a:xfrm>
          <a:prstGeom prst="diamond">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000" b="1" dirty="0" smtClean="0">
                <a:effectLst/>
                <a:ea typeface="Calibri"/>
                <a:cs typeface="Times New Roman"/>
              </a:rPr>
              <a:t>STUDENT </a:t>
            </a:r>
            <a:r>
              <a:rPr lang="en-IN" sz="2000" b="1" dirty="0">
                <a:effectLst/>
                <a:ea typeface="Calibri"/>
                <a:cs typeface="Times New Roman"/>
              </a:rPr>
              <a:t>Validation</a:t>
            </a:r>
          </a:p>
        </p:txBody>
      </p:sp>
      <p:sp>
        <p:nvSpPr>
          <p:cNvPr id="30" name="Right Arrow 29"/>
          <p:cNvSpPr/>
          <p:nvPr/>
        </p:nvSpPr>
        <p:spPr>
          <a:xfrm rot="5400000">
            <a:off x="3261744" y="4639025"/>
            <a:ext cx="2290113" cy="330396"/>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31" name="Right Arrow 30"/>
          <p:cNvSpPr/>
          <p:nvPr/>
        </p:nvSpPr>
        <p:spPr>
          <a:xfrm>
            <a:off x="5837683" y="2968077"/>
            <a:ext cx="1048079" cy="299085"/>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endParaRPr lang="en-IN" sz="1100" dirty="0">
              <a:effectLst/>
              <a:ea typeface="Calibri"/>
              <a:cs typeface="Times New Roman"/>
            </a:endParaRPr>
          </a:p>
        </p:txBody>
      </p:sp>
      <p:sp>
        <p:nvSpPr>
          <p:cNvPr id="32" name="Rectangle 31"/>
          <p:cNvSpPr/>
          <p:nvPr/>
        </p:nvSpPr>
        <p:spPr>
          <a:xfrm>
            <a:off x="6905932" y="2744862"/>
            <a:ext cx="1482740" cy="5223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3200" b="1" dirty="0" smtClean="0">
                <a:ea typeface="Calibri"/>
                <a:cs typeface="Times New Roman"/>
              </a:rPr>
              <a:t>college</a:t>
            </a:r>
            <a:endParaRPr lang="en-IN" sz="3200" b="1" dirty="0">
              <a:effectLst/>
              <a:ea typeface="Calibri"/>
              <a:cs typeface="Times New Roman"/>
            </a:endParaRPr>
          </a:p>
        </p:txBody>
      </p:sp>
      <p:sp>
        <p:nvSpPr>
          <p:cNvPr id="33" name="Right Arrow 32"/>
          <p:cNvSpPr/>
          <p:nvPr/>
        </p:nvSpPr>
        <p:spPr>
          <a:xfrm rot="5400000">
            <a:off x="7473745" y="3327983"/>
            <a:ext cx="386494" cy="27587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36" name="Right Arrow 35"/>
          <p:cNvSpPr/>
          <p:nvPr/>
        </p:nvSpPr>
        <p:spPr>
          <a:xfrm rot="10800000">
            <a:off x="5780710" y="6152540"/>
            <a:ext cx="1223034" cy="247652"/>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4" name="Rectangle 13"/>
          <p:cNvSpPr>
            <a:spLocks noChangeArrowheads="1"/>
          </p:cNvSpPr>
          <p:nvPr/>
        </p:nvSpPr>
        <p:spPr bwMode="auto">
          <a:xfrm>
            <a:off x="152400" y="609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5" name="Rectangle 17"/>
          <p:cNvSpPr>
            <a:spLocks noChangeArrowheads="1"/>
          </p:cNvSpPr>
          <p:nvPr/>
        </p:nvSpPr>
        <p:spPr bwMode="auto">
          <a:xfrm>
            <a:off x="152400" y="609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pitchFamily="34" charset="0"/>
                <a:cs typeface="Arial" pitchFamily="34" charset="0"/>
              </a:rPr>
              <a:t/>
            </a:r>
            <a:br>
              <a:rPr kumimoji="0" lang="en-US" sz="800" b="0" i="0" u="none" strike="noStrike" cap="none" normalizeH="0" baseline="0" smtClean="0">
                <a:ln>
                  <a:noFill/>
                </a:ln>
                <a:solidFill>
                  <a:schemeClr val="tx1"/>
                </a:solidFill>
                <a:effectLst/>
                <a:latin typeface="Arial" pitchFamily="34"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7" name="Oval 36"/>
          <p:cNvSpPr/>
          <p:nvPr/>
        </p:nvSpPr>
        <p:spPr>
          <a:xfrm>
            <a:off x="3060864" y="1347664"/>
            <a:ext cx="2664296" cy="654174"/>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400" b="1" dirty="0" smtClean="0">
                <a:ea typeface="Calibri"/>
                <a:cs typeface="Times New Roman"/>
              </a:rPr>
              <a:t>STUDENT</a:t>
            </a:r>
            <a:endParaRPr lang="en-IN" sz="2400" b="1" dirty="0">
              <a:effectLst/>
              <a:ea typeface="Calibri"/>
              <a:cs typeface="Times New Roman"/>
            </a:endParaRPr>
          </a:p>
        </p:txBody>
      </p:sp>
      <p:sp>
        <p:nvSpPr>
          <p:cNvPr id="38" name="Oval 37"/>
          <p:cNvSpPr/>
          <p:nvPr/>
        </p:nvSpPr>
        <p:spPr>
          <a:xfrm>
            <a:off x="3069369" y="5949280"/>
            <a:ext cx="2664296" cy="654174"/>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400" b="1" dirty="0" smtClean="0">
                <a:ea typeface="Calibri"/>
                <a:cs typeface="Times New Roman"/>
              </a:rPr>
              <a:t>STOP</a:t>
            </a:r>
            <a:endParaRPr lang="en-IN" sz="2400" b="1" dirty="0">
              <a:effectLst/>
              <a:ea typeface="Calibri"/>
              <a:cs typeface="Times New Roman"/>
            </a:endParaRPr>
          </a:p>
        </p:txBody>
      </p:sp>
      <p:sp>
        <p:nvSpPr>
          <p:cNvPr id="21" name="Right Arrow 20"/>
          <p:cNvSpPr/>
          <p:nvPr/>
        </p:nvSpPr>
        <p:spPr>
          <a:xfrm rot="5400000">
            <a:off x="7569293" y="4171154"/>
            <a:ext cx="225322" cy="245947"/>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2" name="Right Arrow 21"/>
          <p:cNvSpPr/>
          <p:nvPr/>
        </p:nvSpPr>
        <p:spPr>
          <a:xfrm rot="5400000">
            <a:off x="7556821" y="4888707"/>
            <a:ext cx="337068" cy="245947"/>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3" name="Rectangle 22"/>
          <p:cNvSpPr/>
          <p:nvPr/>
        </p:nvSpPr>
        <p:spPr>
          <a:xfrm>
            <a:off x="6887084" y="3659166"/>
            <a:ext cx="1482740" cy="5223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000" b="1" dirty="0" smtClean="0">
                <a:ea typeface="Calibri"/>
                <a:cs typeface="Times New Roman"/>
              </a:rPr>
              <a:t>department</a:t>
            </a:r>
            <a:endParaRPr lang="en-IN" sz="2000" b="1" dirty="0">
              <a:effectLst/>
              <a:ea typeface="Calibri"/>
              <a:cs typeface="Times New Roman"/>
            </a:endParaRPr>
          </a:p>
        </p:txBody>
      </p:sp>
      <p:sp>
        <p:nvSpPr>
          <p:cNvPr id="24" name="Rectangle 23"/>
          <p:cNvSpPr/>
          <p:nvPr/>
        </p:nvSpPr>
        <p:spPr>
          <a:xfrm>
            <a:off x="6940584" y="4404091"/>
            <a:ext cx="1482740" cy="5223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3200" b="1" dirty="0" smtClean="0">
                <a:ea typeface="Calibri"/>
                <a:cs typeface="Times New Roman"/>
              </a:rPr>
              <a:t>subject</a:t>
            </a:r>
            <a:endParaRPr lang="en-IN" sz="3200" b="1" dirty="0">
              <a:effectLst/>
              <a:ea typeface="Calibri"/>
              <a:cs typeface="Times New Roman"/>
            </a:endParaRPr>
          </a:p>
        </p:txBody>
      </p:sp>
      <p:sp>
        <p:nvSpPr>
          <p:cNvPr id="35" name="Rectangle 34"/>
          <p:cNvSpPr/>
          <p:nvPr/>
        </p:nvSpPr>
        <p:spPr>
          <a:xfrm>
            <a:off x="7003745" y="5180215"/>
            <a:ext cx="1443223" cy="433578"/>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3200" b="1" dirty="0" smtClean="0">
                <a:ea typeface="Calibri"/>
                <a:cs typeface="Times New Roman"/>
              </a:rPr>
              <a:t>lab</a:t>
            </a:r>
            <a:endParaRPr lang="en-IN" sz="3200" b="1" dirty="0">
              <a:effectLst/>
              <a:ea typeface="Calibri"/>
              <a:cs typeface="Times New Roman"/>
            </a:endParaRPr>
          </a:p>
        </p:txBody>
      </p:sp>
      <p:sp>
        <p:nvSpPr>
          <p:cNvPr id="39" name="Rectangle 38"/>
          <p:cNvSpPr/>
          <p:nvPr/>
        </p:nvSpPr>
        <p:spPr>
          <a:xfrm>
            <a:off x="7011932" y="5970188"/>
            <a:ext cx="1482740" cy="52230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3200" b="1" dirty="0" smtClean="0">
                <a:ea typeface="Calibri"/>
                <a:cs typeface="Times New Roman"/>
              </a:rPr>
              <a:t>query</a:t>
            </a:r>
            <a:endParaRPr lang="en-IN" sz="3200" b="1" dirty="0">
              <a:effectLst/>
              <a:ea typeface="Calibri"/>
              <a:cs typeface="Times New Roman"/>
            </a:endParaRPr>
          </a:p>
        </p:txBody>
      </p:sp>
      <p:sp>
        <p:nvSpPr>
          <p:cNvPr id="40" name="Right Arrow 39"/>
          <p:cNvSpPr/>
          <p:nvPr/>
        </p:nvSpPr>
        <p:spPr>
          <a:xfrm rot="5400000">
            <a:off x="7569687" y="5657773"/>
            <a:ext cx="337068" cy="245948"/>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Tree>
    <p:extLst>
      <p:ext uri="{BB962C8B-B14F-4D97-AF65-F5344CB8AC3E}">
        <p14:creationId xmlns:p14="http://schemas.microsoft.com/office/powerpoint/2010/main" val="4253343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6700" y="1260763"/>
            <a:ext cx="8610600" cy="5570756"/>
          </a:xfrm>
          <a:prstGeom prst="rect">
            <a:avLst/>
          </a:prstGeom>
        </p:spPr>
        <p:txBody>
          <a:bodyPr wrap="square">
            <a:spAutoFit/>
          </a:bodyPr>
          <a:lstStyle/>
          <a:p>
            <a:pPr lvl="0" algn="ctr"/>
            <a:r>
              <a:rPr lang="en-IN" sz="2800" b="1" u="sng" dirty="0" smtClean="0"/>
              <a:t>ADMINISTRATOR</a:t>
            </a:r>
          </a:p>
          <a:p>
            <a:pPr lvl="0" algn="ctr"/>
            <a:endParaRPr lang="en-IN" sz="4800" dirty="0"/>
          </a:p>
          <a:p>
            <a:pPr algn="ctr"/>
            <a:r>
              <a:rPr lang="en-IN" sz="4000" dirty="0"/>
              <a:t>The web Site is managed by the administrator, with the various </a:t>
            </a:r>
            <a:r>
              <a:rPr lang="en-IN" sz="4000" dirty="0" smtClean="0"/>
              <a:t>activities </a:t>
            </a:r>
            <a:r>
              <a:rPr lang="en-IN" sz="4000" dirty="0"/>
              <a:t>like adding of Various college details, maintaining the faculties and their details  of documentation, overviewing the student details and managing the various </a:t>
            </a:r>
            <a:r>
              <a:rPr lang="en-IN" sz="4000" dirty="0" smtClean="0"/>
              <a:t>activities.</a:t>
            </a:r>
            <a:endParaRPr lang="en-IN" sz="4000" dirty="0"/>
          </a:p>
        </p:txBody>
      </p:sp>
      <p:sp>
        <p:nvSpPr>
          <p:cNvPr id="2" name="Rectangle 1"/>
          <p:cNvSpPr/>
          <p:nvPr/>
        </p:nvSpPr>
        <p:spPr>
          <a:xfrm>
            <a:off x="0" y="0"/>
            <a:ext cx="9144000" cy="1200329"/>
          </a:xfrm>
          <a:prstGeom prst="rect">
            <a:avLst/>
          </a:prstGeom>
        </p:spPr>
        <p:txBody>
          <a:bodyPr wrap="square">
            <a:spAutoFit/>
          </a:bodyPr>
          <a:lstStyle/>
          <a:p>
            <a:pPr algn="ctr"/>
            <a:r>
              <a:rPr lang="en-US" sz="72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IMPLEMENTATION</a:t>
            </a:r>
            <a:endParaRPr lang="en-US" sz="72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6700" y="1260763"/>
            <a:ext cx="8610600" cy="5386090"/>
          </a:xfrm>
          <a:prstGeom prst="rect">
            <a:avLst/>
          </a:prstGeom>
        </p:spPr>
        <p:txBody>
          <a:bodyPr wrap="square">
            <a:spAutoFit/>
          </a:bodyPr>
          <a:lstStyle/>
          <a:p>
            <a:pPr lvl="0" algn="ctr"/>
            <a:r>
              <a:rPr lang="en-IN" sz="2800" b="1" u="sng" dirty="0" smtClean="0"/>
              <a:t>COLLEGE</a:t>
            </a:r>
          </a:p>
          <a:p>
            <a:pPr lvl="0" algn="ctr"/>
            <a:endParaRPr lang="en-IN" sz="2800" dirty="0"/>
          </a:p>
          <a:p>
            <a:pPr algn="ctr"/>
            <a:r>
              <a:rPr lang="en-IN" sz="4800" dirty="0"/>
              <a:t>College has to get registered by the admin rights, once the college is registered  it can then add its all </a:t>
            </a:r>
            <a:r>
              <a:rPr lang="en-IN" sz="4800" dirty="0" smtClean="0"/>
              <a:t>Staff through </a:t>
            </a:r>
            <a:r>
              <a:rPr lang="en-IN" sz="4800" dirty="0"/>
              <a:t>which those </a:t>
            </a:r>
            <a:r>
              <a:rPr lang="en-IN" sz="4800" dirty="0" smtClean="0"/>
              <a:t>staff are </a:t>
            </a:r>
            <a:r>
              <a:rPr lang="en-IN" sz="4800" dirty="0"/>
              <a:t>allowed to participate in the </a:t>
            </a:r>
            <a:r>
              <a:rPr lang="en-IN" sz="4800" dirty="0" smtClean="0"/>
              <a:t>Virtua</a:t>
            </a:r>
            <a:r>
              <a:rPr lang="en-IN" sz="4800" dirty="0" smtClean="0">
                <a:solidFill>
                  <a:srgbClr val="FFFF00"/>
                </a:solidFill>
              </a:rPr>
              <a:t>L</a:t>
            </a:r>
            <a:r>
              <a:rPr lang="en-IN" sz="4800" dirty="0" smtClean="0"/>
              <a:t>ab</a:t>
            </a:r>
            <a:r>
              <a:rPr lang="en-IN" sz="4800" dirty="0"/>
              <a:t>.</a:t>
            </a:r>
          </a:p>
        </p:txBody>
      </p:sp>
      <p:sp>
        <p:nvSpPr>
          <p:cNvPr id="2" name="Rectangle 1"/>
          <p:cNvSpPr/>
          <p:nvPr/>
        </p:nvSpPr>
        <p:spPr>
          <a:xfrm>
            <a:off x="0" y="0"/>
            <a:ext cx="9144000" cy="1200329"/>
          </a:xfrm>
          <a:prstGeom prst="rect">
            <a:avLst/>
          </a:prstGeom>
        </p:spPr>
        <p:txBody>
          <a:bodyPr wrap="square">
            <a:spAutoFit/>
          </a:bodyPr>
          <a:lstStyle/>
          <a:p>
            <a:pPr algn="ctr"/>
            <a:r>
              <a:rPr lang="en-US" sz="72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IMPLEMENTATION</a:t>
            </a:r>
            <a:endParaRPr lang="en-US" sz="72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extLst>
      <p:ext uri="{BB962C8B-B14F-4D97-AF65-F5344CB8AC3E}">
        <p14:creationId xmlns:p14="http://schemas.microsoft.com/office/powerpoint/2010/main" val="27775872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6700" y="1628800"/>
            <a:ext cx="8610600" cy="4216539"/>
          </a:xfrm>
          <a:prstGeom prst="rect">
            <a:avLst/>
          </a:prstGeom>
        </p:spPr>
        <p:txBody>
          <a:bodyPr wrap="square">
            <a:spAutoFit/>
          </a:bodyPr>
          <a:lstStyle/>
          <a:p>
            <a:pPr lvl="0" algn="ctr"/>
            <a:r>
              <a:rPr lang="en-IN" sz="2800" b="1" u="sng" dirty="0" smtClean="0"/>
              <a:t>STAFF</a:t>
            </a:r>
            <a:endParaRPr lang="en-IN" sz="2800" dirty="0"/>
          </a:p>
          <a:p>
            <a:pPr algn="ctr"/>
            <a:r>
              <a:rPr lang="en-IN" sz="4000" dirty="0"/>
              <a:t>The Staff has to register to the college</a:t>
            </a:r>
            <a:r>
              <a:rPr lang="en-IN" sz="4000" dirty="0" smtClean="0"/>
              <a:t>,. </a:t>
            </a:r>
            <a:r>
              <a:rPr lang="en-IN" sz="4000" dirty="0"/>
              <a:t>Once after the registration , they can upload the Lab </a:t>
            </a:r>
            <a:r>
              <a:rPr lang="en-IN" sz="4000" dirty="0" smtClean="0"/>
              <a:t>activities </a:t>
            </a:r>
            <a:r>
              <a:rPr lang="en-IN" sz="4000" dirty="0"/>
              <a:t>of each lab. They can also give some description on the lab </a:t>
            </a:r>
            <a:r>
              <a:rPr lang="en-IN" sz="4000" dirty="0" smtClean="0"/>
              <a:t>activities </a:t>
            </a:r>
            <a:r>
              <a:rPr lang="en-IN" sz="4000" dirty="0"/>
              <a:t>so that the student can understand in the easy way.</a:t>
            </a:r>
          </a:p>
        </p:txBody>
      </p:sp>
      <p:sp>
        <p:nvSpPr>
          <p:cNvPr id="2" name="Rectangle 1"/>
          <p:cNvSpPr/>
          <p:nvPr/>
        </p:nvSpPr>
        <p:spPr>
          <a:xfrm>
            <a:off x="0" y="0"/>
            <a:ext cx="9144000" cy="1200329"/>
          </a:xfrm>
          <a:prstGeom prst="rect">
            <a:avLst/>
          </a:prstGeom>
        </p:spPr>
        <p:txBody>
          <a:bodyPr wrap="square">
            <a:spAutoFit/>
          </a:bodyPr>
          <a:lstStyle/>
          <a:p>
            <a:pPr algn="ctr"/>
            <a:r>
              <a:rPr lang="en-US" sz="72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IMPLEMENTATION</a:t>
            </a:r>
            <a:endParaRPr lang="en-US" sz="72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extLst>
      <p:ext uri="{BB962C8B-B14F-4D97-AF65-F5344CB8AC3E}">
        <p14:creationId xmlns:p14="http://schemas.microsoft.com/office/powerpoint/2010/main" val="153156562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6700" y="1260763"/>
            <a:ext cx="8610600" cy="5693866"/>
          </a:xfrm>
          <a:prstGeom prst="rect">
            <a:avLst/>
          </a:prstGeom>
        </p:spPr>
        <p:txBody>
          <a:bodyPr wrap="square">
            <a:spAutoFit/>
          </a:bodyPr>
          <a:lstStyle/>
          <a:p>
            <a:pPr lvl="0" algn="ctr"/>
            <a:r>
              <a:rPr lang="en-IN" sz="2800" b="1" u="sng" dirty="0" smtClean="0"/>
              <a:t>STUDENT</a:t>
            </a:r>
            <a:endParaRPr lang="en-IN" sz="2800" dirty="0"/>
          </a:p>
          <a:p>
            <a:pPr algn="ctr"/>
            <a:r>
              <a:rPr lang="en-IN" sz="4800" dirty="0"/>
              <a:t>The student has to register himself to the belonging college with valid details. Once the registration is successful he can then access the Lab Activities of any colleges and get the knowledge and requirement in a </a:t>
            </a:r>
            <a:r>
              <a:rPr lang="en-IN" sz="4800" dirty="0" smtClean="0"/>
              <a:t>convenient </a:t>
            </a:r>
            <a:r>
              <a:rPr lang="en-IN" sz="4800" dirty="0"/>
              <a:t>way.</a:t>
            </a:r>
          </a:p>
        </p:txBody>
      </p:sp>
      <p:sp>
        <p:nvSpPr>
          <p:cNvPr id="2" name="Rectangle 1"/>
          <p:cNvSpPr/>
          <p:nvPr/>
        </p:nvSpPr>
        <p:spPr>
          <a:xfrm>
            <a:off x="0" y="0"/>
            <a:ext cx="9144000" cy="1200329"/>
          </a:xfrm>
          <a:prstGeom prst="rect">
            <a:avLst/>
          </a:prstGeom>
        </p:spPr>
        <p:txBody>
          <a:bodyPr wrap="square">
            <a:spAutoFit/>
          </a:bodyPr>
          <a:lstStyle/>
          <a:p>
            <a:pPr algn="ctr"/>
            <a:r>
              <a:rPr lang="en-US" sz="72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IMPLEMENTATION</a:t>
            </a:r>
            <a:endParaRPr lang="en-US" sz="72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extLst>
      <p:ext uri="{BB962C8B-B14F-4D97-AF65-F5344CB8AC3E}">
        <p14:creationId xmlns:p14="http://schemas.microsoft.com/office/powerpoint/2010/main" val="406656285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517"/>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17469329"/>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4" name="Rectangle 6"/>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2055" name="Rectangle 7"/>
          <p:cNvSpPr>
            <a:spLocks noChangeArrowheads="1"/>
          </p:cNvSpPr>
          <p:nvPr/>
        </p:nvSpPr>
        <p:spPr bwMode="auto">
          <a:xfrm>
            <a:off x="0" y="5867400"/>
            <a:ext cx="9144000" cy="24622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solidFill>
                  <a:srgbClr val="000000"/>
                </a:solidFill>
                <a:effectLst/>
                <a:latin typeface="Times New Roman" pitchFamily="18" charset="0"/>
                <a:ea typeface="MS PMincho" pitchFamily="18" charset="-128"/>
                <a:cs typeface="Times New Roman" pitchFamily="18" charset="0"/>
              </a:rPr>
              <a:t>Fig.</a:t>
            </a:r>
            <a:r>
              <a:rPr kumimoji="0" lang="en-US" sz="1000" b="1" i="0" u="none" strike="noStrike" cap="none" normalizeH="0" dirty="0" smtClean="0">
                <a:ln>
                  <a:noFill/>
                </a:ln>
                <a:solidFill>
                  <a:srgbClr val="000000"/>
                </a:solidFill>
                <a:effectLst/>
                <a:latin typeface="Times New Roman" pitchFamily="18" charset="0"/>
                <a:ea typeface="MS PMincho" pitchFamily="18" charset="-128"/>
                <a:cs typeface="Times New Roman" pitchFamily="18" charset="0"/>
              </a:rPr>
              <a:t> </a:t>
            </a:r>
            <a:r>
              <a:rPr kumimoji="0" lang="en-US" sz="1000" b="1" i="0" u="none" strike="noStrike" cap="none" normalizeH="0" baseline="0" dirty="0" smtClean="0">
                <a:ln>
                  <a:noFill/>
                </a:ln>
                <a:solidFill>
                  <a:srgbClr val="000000"/>
                </a:solidFill>
                <a:effectLst/>
                <a:latin typeface="Times New Roman" pitchFamily="18" charset="0"/>
                <a:ea typeface="MS PMincho" pitchFamily="18" charset="-128"/>
                <a:cs typeface="Times New Roman" pitchFamily="18" charset="0"/>
              </a:rPr>
              <a:t>1:Showing Home Page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6375"/>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057"/>
          <a:stretch/>
        </p:blipFill>
        <p:spPr bwMode="auto">
          <a:xfrm>
            <a:off x="-27278" y="23572"/>
            <a:ext cx="9144000" cy="6834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1066800" y="1295400"/>
            <a:ext cx="6096000" cy="5029200"/>
          </a:xfrm>
        </p:spPr>
        <p:txBody>
          <a:bodyPr>
            <a:noAutofit/>
          </a:bodyPr>
          <a:lstStyle/>
          <a:p>
            <a:pPr marL="342900" indent="-342900" algn="l">
              <a:lnSpc>
                <a:spcPct val="160000"/>
              </a:lnSpc>
              <a:buFont typeface="Arial" pitchFamily="34" charset="0"/>
              <a:buChar char="•"/>
            </a:pPr>
            <a:r>
              <a:rPr lang="en-US" sz="2000" dirty="0" smtClean="0"/>
              <a:t>ABSTRACT</a:t>
            </a:r>
          </a:p>
          <a:p>
            <a:pPr marL="342900" indent="-342900" algn="l">
              <a:lnSpc>
                <a:spcPct val="160000"/>
              </a:lnSpc>
              <a:buFont typeface="Arial" pitchFamily="34" charset="0"/>
              <a:buChar char="•"/>
            </a:pPr>
            <a:r>
              <a:rPr lang="en-US" sz="2000" dirty="0" smtClean="0"/>
              <a:t>INTRODUCTION</a:t>
            </a:r>
          </a:p>
          <a:p>
            <a:pPr marL="342900" indent="-342900" algn="l">
              <a:lnSpc>
                <a:spcPct val="160000"/>
              </a:lnSpc>
              <a:buFont typeface="Arial" pitchFamily="34" charset="0"/>
              <a:buChar char="•"/>
            </a:pPr>
            <a:r>
              <a:rPr lang="en-US" sz="2000" dirty="0" smtClean="0"/>
              <a:t>HARDWARE &amp; SOFTWARE REUIRMENT</a:t>
            </a:r>
            <a:endParaRPr lang="en-US" sz="2000" dirty="0"/>
          </a:p>
          <a:p>
            <a:pPr marL="342900" indent="-342900" algn="l">
              <a:lnSpc>
                <a:spcPct val="160000"/>
              </a:lnSpc>
              <a:buFont typeface="Arial" pitchFamily="34" charset="0"/>
              <a:buChar char="•"/>
            </a:pPr>
            <a:r>
              <a:rPr lang="en-US" sz="2000" dirty="0" smtClean="0"/>
              <a:t>MODULES</a:t>
            </a:r>
            <a:endParaRPr lang="en-US" sz="2000" dirty="0"/>
          </a:p>
          <a:p>
            <a:pPr marL="342900" indent="-342900" algn="l">
              <a:lnSpc>
                <a:spcPct val="160000"/>
              </a:lnSpc>
              <a:buFont typeface="Arial" pitchFamily="34" charset="0"/>
              <a:buChar char="•"/>
            </a:pPr>
            <a:r>
              <a:rPr lang="en-US" sz="2000" dirty="0" smtClean="0"/>
              <a:t>DATA FLOW DIAGRAM</a:t>
            </a:r>
          </a:p>
          <a:p>
            <a:pPr marL="342900" indent="-342900" algn="l">
              <a:lnSpc>
                <a:spcPct val="160000"/>
              </a:lnSpc>
              <a:buFont typeface="Arial" pitchFamily="34" charset="0"/>
              <a:buChar char="•"/>
            </a:pPr>
            <a:r>
              <a:rPr lang="en-US" sz="2000" dirty="0" smtClean="0"/>
              <a:t>IMPLEMENTATION</a:t>
            </a:r>
          </a:p>
          <a:p>
            <a:pPr marL="342900" indent="-342900" algn="l">
              <a:lnSpc>
                <a:spcPct val="160000"/>
              </a:lnSpc>
              <a:buFont typeface="Arial" pitchFamily="34" charset="0"/>
              <a:buChar char="•"/>
            </a:pPr>
            <a:r>
              <a:rPr lang="en-US" sz="2000" dirty="0" smtClean="0"/>
              <a:t>SCREENSHOTS</a:t>
            </a:r>
          </a:p>
          <a:p>
            <a:pPr marL="342900" indent="-342900" algn="l">
              <a:lnSpc>
                <a:spcPct val="160000"/>
              </a:lnSpc>
              <a:buFont typeface="Arial" pitchFamily="34" charset="0"/>
              <a:buChar char="•"/>
            </a:pPr>
            <a:r>
              <a:rPr lang="en-US" sz="2000" dirty="0" smtClean="0"/>
              <a:t>FUTURE ENHANCMENT</a:t>
            </a:r>
          </a:p>
          <a:p>
            <a:pPr marL="342900" indent="-342900" algn="l">
              <a:lnSpc>
                <a:spcPct val="160000"/>
              </a:lnSpc>
              <a:buFont typeface="Arial" pitchFamily="34" charset="0"/>
              <a:buChar char="•"/>
            </a:pPr>
            <a:r>
              <a:rPr lang="en-US" sz="2000" dirty="0" smtClean="0"/>
              <a:t>CONCLUSION</a:t>
            </a:r>
          </a:p>
          <a:p>
            <a:pPr marL="342900" indent="-342900" algn="l">
              <a:lnSpc>
                <a:spcPct val="160000"/>
              </a:lnSpc>
              <a:buFont typeface="Arial" pitchFamily="34" charset="0"/>
              <a:buChar char="•"/>
            </a:pPr>
            <a:r>
              <a:rPr lang="en-US" sz="2000" dirty="0" smtClean="0"/>
              <a:t>REFERENCCES</a:t>
            </a:r>
          </a:p>
        </p:txBody>
      </p:sp>
      <p:sp>
        <p:nvSpPr>
          <p:cNvPr id="5" name="Rectangle 4"/>
          <p:cNvSpPr/>
          <p:nvPr/>
        </p:nvSpPr>
        <p:spPr>
          <a:xfrm>
            <a:off x="0" y="0"/>
            <a:ext cx="9144000" cy="1323439"/>
          </a:xfrm>
          <a:prstGeom prst="rect">
            <a:avLst/>
          </a:prstGeom>
        </p:spPr>
        <p:txBody>
          <a:bodyPr wrap="square">
            <a:spAutoFit/>
          </a:bodyPr>
          <a:lstStyle/>
          <a:p>
            <a:pPr algn="ctr"/>
            <a:r>
              <a:rPr lang="en-US" sz="80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CONTENTS</a:t>
            </a:r>
            <a:endParaRPr lang="en-US" sz="80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1066464" tIns="863328" rIns="850632" bIns="177744"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rgbClr val="000000"/>
                </a:solidFill>
                <a:effectLst/>
                <a:latin typeface="Times New Roman" pitchFamily="18" charset="0"/>
                <a:ea typeface="MS PMincho" pitchFamily="18" charset="-128"/>
                <a:cs typeface="Times New Roman" pitchFamily="18" charset="0"/>
              </a:rPr>
              <a:t/>
            </a:r>
            <a:br>
              <a:rPr kumimoji="0" lang="en-US" sz="1200" b="0" i="0" u="none" strike="noStrike" cap="none" normalizeH="0" baseline="0" smtClean="0">
                <a:ln>
                  <a:noFill/>
                </a:ln>
                <a:solidFill>
                  <a:srgbClr val="000000"/>
                </a:solidFill>
                <a:effectLst/>
                <a:latin typeface="Times New Roman" pitchFamily="18" charset="0"/>
                <a:ea typeface="MS PMincho" pitchFamily="18" charset="-128"/>
                <a:cs typeface="Times New Roman" pitchFamily="18" charset="0"/>
              </a:rPr>
            </a:br>
            <a:endParaRPr kumimoji="0" lang="en-US" sz="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075" name="Rectangle 3"/>
          <p:cNvSpPr>
            <a:spLocks noChangeArrowheads="1"/>
          </p:cNvSpPr>
          <p:nvPr/>
        </p:nvSpPr>
        <p:spPr bwMode="auto">
          <a:xfrm>
            <a:off x="304800" y="-228600"/>
            <a:ext cx="8839200" cy="116955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457200" algn="l" defTabSz="914400" rtl="0" eaLnBrk="1" fontAlgn="base" latinLnBrk="0" hangingPunct="1">
              <a:lnSpc>
                <a:spcPct val="100000"/>
              </a:lnSpc>
              <a:spcBef>
                <a:spcPct val="0"/>
              </a:spcBef>
              <a:spcAft>
                <a:spcPct val="0"/>
              </a:spcAft>
              <a:buClrTx/>
              <a:buSzTx/>
              <a:buFontTx/>
              <a:buNone/>
              <a:tabLst/>
            </a:pPr>
            <a:r>
              <a:rPr kumimoji="0" lang="en-US" sz="1000" b="1" i="0" u="none" strike="noStrike" cap="none" normalizeH="0" baseline="0" dirty="0" smtClean="0">
                <a:ln>
                  <a:noFill/>
                </a:ln>
                <a:solidFill>
                  <a:srgbClr val="000000"/>
                </a:solidFill>
                <a:effectLst/>
                <a:latin typeface="Times New Roman" pitchFamily="18" charset="0"/>
                <a:ea typeface="MS PMincho" pitchFamily="18" charset="-128"/>
                <a:cs typeface="Times New Roman" pitchFamily="18" charset="0"/>
              </a:rPr>
              <a:t>				</a:t>
            </a:r>
            <a:endParaRPr kumimoji="0" lang="en-US" sz="1000" b="0" i="0" u="none" strike="noStrike" cap="none" normalizeH="0" baseline="0" dirty="0" smtClean="0">
              <a:ln>
                <a:noFill/>
              </a:ln>
              <a:solidFill>
                <a:srgbClr val="000000"/>
              </a:solidFill>
              <a:effectLst/>
              <a:latin typeface="Times New Roman" pitchFamily="18" charset="0"/>
              <a:ea typeface="MS PMincho" pitchFamily="18" charset="-128"/>
              <a:cs typeface="Times New Roman" pitchFamily="18" charset="0"/>
            </a:endParaRPr>
          </a:p>
          <a:p>
            <a:pPr marL="0" marR="0" lvl="0" indent="457200"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dirty="0" smtClean="0">
              <a:ln>
                <a:noFill/>
              </a:ln>
              <a:solidFill>
                <a:srgbClr val="000000"/>
              </a:solidFill>
              <a:effectLst/>
              <a:latin typeface="Times New Roman" pitchFamily="18" charset="0"/>
              <a:ea typeface="MS PMincho" pitchFamily="18" charset="-128"/>
              <a:cs typeface="Times New Roman" pitchFamily="18" charset="0"/>
            </a:endParaRPr>
          </a:p>
          <a:p>
            <a:pPr marL="0" marR="0" lvl="0" indent="457200"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MS PMincho" pitchFamily="18" charset="-128"/>
                <a:cs typeface="Times New Roman" pitchFamily="18" charset="0"/>
              </a:rPr>
              <a:t>The </a:t>
            </a:r>
            <a:r>
              <a:rPr lang="en-US" sz="2000" dirty="0" smtClean="0">
                <a:solidFill>
                  <a:srgbClr val="000000"/>
                </a:solidFill>
                <a:latin typeface="Times New Roman" pitchFamily="18" charset="0"/>
                <a:ea typeface="MS PMincho" pitchFamily="18" charset="-128"/>
                <a:cs typeface="Times New Roman" pitchFamily="18" charset="0"/>
              </a:rPr>
              <a:t>below </a:t>
            </a:r>
            <a:r>
              <a:rPr kumimoji="0" lang="en-US" sz="2000" b="0" i="0" u="none" strike="noStrike" cap="none" normalizeH="0" baseline="0" dirty="0" smtClean="0">
                <a:ln>
                  <a:noFill/>
                </a:ln>
                <a:solidFill>
                  <a:srgbClr val="000000"/>
                </a:solidFill>
                <a:effectLst/>
                <a:latin typeface="Times New Roman" pitchFamily="18" charset="0"/>
                <a:ea typeface="MS PMincho" pitchFamily="18" charset="-128"/>
                <a:cs typeface="Times New Roman" pitchFamily="18" charset="0"/>
              </a:rPr>
              <a:t> figure shows the setting up of password for the application and saving it. On clicking the back button it comes out of the Password setting page.</a:t>
            </a:r>
            <a:endParaRPr kumimoji="0" lang="en-US" sz="2000" b="0" i="0" u="none" strike="noStrike" cap="none" normalizeH="0" baseline="0" dirty="0" smtClean="0">
              <a:ln>
                <a:noFill/>
              </a:ln>
              <a:solidFill>
                <a:schemeClr val="tx1"/>
              </a:solidFill>
              <a:effectLst/>
              <a:latin typeface="Arial" pitchFamily="34" charset="0"/>
              <a:cs typeface="Arial" pitchFamily="34" charset="0"/>
            </a:endParaRPr>
          </a:p>
        </p:txBody>
      </p:sp>
      <p:sp>
        <p:nvSpPr>
          <p:cNvPr id="5" name="Rectangle 4"/>
          <p:cNvSpPr/>
          <p:nvPr/>
        </p:nvSpPr>
        <p:spPr>
          <a:xfrm>
            <a:off x="2667000" y="6324600"/>
            <a:ext cx="4168770" cy="369332"/>
          </a:xfrm>
          <a:prstGeom prst="rect">
            <a:avLst/>
          </a:prstGeom>
        </p:spPr>
        <p:txBody>
          <a:bodyPr wrap="none">
            <a:spAutoFit/>
          </a:bodyPr>
          <a:lstStyle/>
          <a:p>
            <a:r>
              <a:rPr lang="en-US" b="1" dirty="0" smtClean="0">
                <a:solidFill>
                  <a:srgbClr val="000000"/>
                </a:solidFill>
                <a:latin typeface="Times New Roman" pitchFamily="18" charset="0"/>
                <a:ea typeface="MS PMincho" pitchFamily="18" charset="-128"/>
                <a:cs typeface="Times New Roman" pitchFamily="18" charset="0"/>
              </a:rPr>
              <a:t>Fig. 2:Showing The Setting Of Password</a:t>
            </a:r>
            <a:endParaRPr lang="en-IN" dirty="0"/>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086"/>
          <a:stretch/>
        </p:blipFill>
        <p:spPr bwMode="auto">
          <a:xfrm>
            <a:off x="14367" y="0"/>
            <a:ext cx="9129633"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45720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4101" name="Rectangle 5"/>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sp>
        <p:nvSpPr>
          <p:cNvPr id="9" name="Rectangle 8"/>
          <p:cNvSpPr/>
          <p:nvPr/>
        </p:nvSpPr>
        <p:spPr>
          <a:xfrm>
            <a:off x="1676400" y="533400"/>
            <a:ext cx="6934200" cy="430887"/>
          </a:xfrm>
          <a:prstGeom prst="rect">
            <a:avLst/>
          </a:prstGeom>
        </p:spPr>
        <p:txBody>
          <a:bodyPr wrap="square">
            <a:spAutoFit/>
          </a:bodyPr>
          <a:lstStyle/>
          <a:p>
            <a:r>
              <a:rPr lang="en-US" sz="2200" b="1" dirty="0" smtClean="0">
                <a:solidFill>
                  <a:schemeClr val="bg2">
                    <a:lumMod val="50000"/>
                  </a:schemeClr>
                </a:solidFill>
              </a:rPr>
              <a:t>    FETCHING  CONTACT  INFORMATION</a:t>
            </a:r>
            <a:endParaRPr lang="en-US" sz="2200" b="1" dirty="0">
              <a:solidFill>
                <a:schemeClr val="bg2">
                  <a:lumMod val="50000"/>
                </a:schemeClr>
              </a:solidFill>
            </a:endParaRPr>
          </a:p>
        </p:txBody>
      </p:sp>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748"/>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057"/>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1212294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507"/>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43675583"/>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281"/>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64854896"/>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057"/>
          <a:stretch/>
        </p:blipFill>
        <p:spPr bwMode="auto">
          <a:xfrm>
            <a:off x="-4922" y="0"/>
            <a:ext cx="9148922"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88453635"/>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507"/>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220653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20955" y="1340768"/>
            <a:ext cx="9123045" cy="4824536"/>
          </a:xfrm>
        </p:spPr>
        <p:txBody>
          <a:bodyPr/>
          <a:lstStyle/>
          <a:p>
            <a:r>
              <a:rPr lang="en-IN" sz="2400" dirty="0"/>
              <a:t>T</a:t>
            </a:r>
            <a:r>
              <a:rPr lang="en-IN" sz="2400" dirty="0" smtClean="0"/>
              <a:t>hough this </a:t>
            </a:r>
            <a:r>
              <a:rPr lang="en-IN" sz="2400" dirty="0"/>
              <a:t>was not part of objective of this project but it would have great to implement that, provided I’d enough time.</a:t>
            </a:r>
          </a:p>
          <a:p>
            <a:endParaRPr lang="en-US" dirty="0" smtClean="0"/>
          </a:p>
          <a:p>
            <a:pPr algn="l"/>
            <a:r>
              <a:rPr lang="en-IN" dirty="0"/>
              <a:t>Some of them are listed down</a:t>
            </a:r>
            <a:r>
              <a:rPr lang="en-IN" dirty="0" smtClean="0"/>
              <a:t>:</a:t>
            </a:r>
          </a:p>
          <a:p>
            <a:pPr algn="l"/>
            <a:endParaRPr lang="en-IN" dirty="0"/>
          </a:p>
          <a:p>
            <a:pPr marL="457200" indent="-457200" algn="l">
              <a:buFont typeface="+mj-lt"/>
              <a:buAutoNum type="arabicPeriod"/>
            </a:pPr>
            <a:r>
              <a:rPr lang="en-IN" b="1" dirty="0" smtClean="0"/>
              <a:t>“</a:t>
            </a:r>
            <a:r>
              <a:rPr lang="en-IN" b="1" dirty="0"/>
              <a:t>VIRTUALAB” Believe That</a:t>
            </a:r>
            <a:r>
              <a:rPr lang="en-IN" dirty="0"/>
              <a:t>, will be made more effective and realistic by providing students a live video streaming of Lab Practical’s</a:t>
            </a:r>
            <a:r>
              <a:rPr lang="en-IN" dirty="0" smtClean="0"/>
              <a:t>.</a:t>
            </a:r>
          </a:p>
          <a:p>
            <a:pPr marL="457200" indent="-457200" algn="l">
              <a:buFont typeface="+mj-lt"/>
              <a:buAutoNum type="arabicPeriod"/>
            </a:pPr>
            <a:endParaRPr lang="en-IN" dirty="0"/>
          </a:p>
          <a:p>
            <a:pPr marL="457200" indent="-457200" algn="l">
              <a:buFont typeface="+mj-lt"/>
              <a:buAutoNum type="arabicPeriod"/>
            </a:pPr>
            <a:r>
              <a:rPr lang="en-IN" dirty="0" smtClean="0"/>
              <a:t>A </a:t>
            </a:r>
            <a:r>
              <a:rPr lang="en-IN" dirty="0"/>
              <a:t>module from where entities can communicate</a:t>
            </a:r>
            <a:r>
              <a:rPr lang="en-IN" dirty="0" smtClean="0"/>
              <a:t>.</a:t>
            </a:r>
          </a:p>
          <a:p>
            <a:pPr marL="457200" indent="-457200" algn="l">
              <a:buFont typeface="+mj-lt"/>
              <a:buAutoNum type="arabicPeriod"/>
            </a:pPr>
            <a:endParaRPr lang="en-IN" dirty="0"/>
          </a:p>
          <a:p>
            <a:pPr marL="457200" indent="-457200" algn="l">
              <a:buFont typeface="+mj-lt"/>
              <a:buAutoNum type="arabicPeriod"/>
            </a:pPr>
            <a:r>
              <a:rPr lang="en-IN" dirty="0" smtClean="0"/>
              <a:t>And </a:t>
            </a:r>
            <a:r>
              <a:rPr lang="en-IN" dirty="0"/>
              <a:t>faster process for subjective flash news, regular events, </a:t>
            </a:r>
            <a:r>
              <a:rPr lang="en-IN" dirty="0" smtClean="0"/>
              <a:t>staff </a:t>
            </a:r>
            <a:r>
              <a:rPr lang="en-IN" dirty="0"/>
              <a:t>notifications.</a:t>
            </a:r>
          </a:p>
          <a:p>
            <a:endParaRPr lang="en-US" dirty="0"/>
          </a:p>
        </p:txBody>
      </p:sp>
      <p:sp>
        <p:nvSpPr>
          <p:cNvPr id="5" name="Rectangle 4"/>
          <p:cNvSpPr/>
          <p:nvPr/>
        </p:nvSpPr>
        <p:spPr>
          <a:xfrm>
            <a:off x="20955" y="0"/>
            <a:ext cx="9123045" cy="923330"/>
          </a:xfrm>
          <a:prstGeom prst="rect">
            <a:avLst/>
          </a:prstGeom>
        </p:spPr>
        <p:txBody>
          <a:bodyPr wrap="square">
            <a:spAutoFit/>
          </a:bodyPr>
          <a:lstStyle/>
          <a:p>
            <a:pPr algn="ctr"/>
            <a:r>
              <a:rPr lang="en-US" sz="54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FUTURE ENHANCEMENT</a:t>
            </a:r>
            <a:endParaRPr lang="en-US" sz="54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 calcmode="lin" valueType="num">
                                      <p:cBhvr additive="base">
                                        <p:cTn id="1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 calcmode="lin" valueType="num">
                                      <p:cBhvr additive="base">
                                        <p:cTn id="1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6" end="6"/>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anim calcmode="lin" valueType="num">
                                      <p:cBhvr additive="base">
                                        <p:cTn id="1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1323439"/>
          </a:xfrm>
          <a:prstGeom prst="rect">
            <a:avLst/>
          </a:prstGeom>
        </p:spPr>
        <p:txBody>
          <a:bodyPr wrap="square">
            <a:spAutoFit/>
          </a:bodyPr>
          <a:lstStyle/>
          <a:p>
            <a:pPr algn="ctr"/>
            <a:r>
              <a:rPr lang="en-US" sz="80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ADVANTAGES</a:t>
            </a:r>
            <a:endParaRPr lang="en-US" sz="80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3" name="Rectangle 2"/>
          <p:cNvSpPr/>
          <p:nvPr/>
        </p:nvSpPr>
        <p:spPr>
          <a:xfrm>
            <a:off x="0" y="1916832"/>
            <a:ext cx="9144000" cy="3416320"/>
          </a:xfrm>
          <a:prstGeom prst="rect">
            <a:avLst/>
          </a:prstGeom>
        </p:spPr>
        <p:txBody>
          <a:bodyPr wrap="square">
            <a:spAutoFit/>
          </a:bodyPr>
          <a:lstStyle/>
          <a:p>
            <a:pPr marL="457200" indent="-457200">
              <a:buFont typeface="+mj-lt"/>
              <a:buAutoNum type="arabicPeriod"/>
            </a:pPr>
            <a:r>
              <a:rPr lang="en-IN" sz="5400" dirty="0" smtClean="0"/>
              <a:t>Time saving.</a:t>
            </a:r>
          </a:p>
          <a:p>
            <a:pPr marL="457200" indent="-457200">
              <a:buFont typeface="+mj-lt"/>
              <a:buAutoNum type="arabicPeriod"/>
            </a:pPr>
            <a:r>
              <a:rPr lang="en-IN" sz="5400" dirty="0" smtClean="0"/>
              <a:t>No scarce of eminent teachers.</a:t>
            </a:r>
          </a:p>
          <a:p>
            <a:pPr marL="457200" indent="-457200">
              <a:buFont typeface="+mj-lt"/>
              <a:buAutoNum type="arabicPeriod"/>
            </a:pPr>
            <a:r>
              <a:rPr lang="en-IN" sz="5400" dirty="0" smtClean="0"/>
              <a:t>Deep knowledge on subject.</a:t>
            </a:r>
          </a:p>
          <a:p>
            <a:pPr marL="457200" indent="-457200">
              <a:buFont typeface="+mj-lt"/>
              <a:buAutoNum type="arabicPeriod"/>
            </a:pPr>
            <a:r>
              <a:rPr lang="en-IN" sz="5400" dirty="0" smtClean="0"/>
              <a:t>Clearances of all subjects.</a:t>
            </a:r>
            <a:endParaRPr lang="en-IN" sz="5400" dirty="0"/>
          </a:p>
        </p:txBody>
      </p:sp>
    </p:spTree>
    <p:extLst>
      <p:ext uri="{BB962C8B-B14F-4D97-AF65-F5344CB8AC3E}">
        <p14:creationId xmlns:p14="http://schemas.microsoft.com/office/powerpoint/2010/main" val="2171658322"/>
      </p:ext>
    </p:extLst>
  </p:cSld>
  <p:clrMapOvr>
    <a:masterClrMapping/>
  </p:clrMapOvr>
  <mc:AlternateContent xmlns:mc="http://schemas.openxmlformats.org/markup-compatibility/2006">
    <mc:Choice xmlns:p14="http://schemas.microsoft.com/office/powerpoint/2010/main" Requires="p14">
      <p:transition spd="slow" p14:dur="1600">
        <p14:conveyor dir="r"/>
      </p:transition>
    </mc:Choice>
    <mc:Fallback>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457200" y="2133600"/>
            <a:ext cx="8305800" cy="3657599"/>
          </a:xfrm>
        </p:spPr>
        <p:txBody>
          <a:bodyPr>
            <a:noAutofit/>
          </a:bodyPr>
          <a:lstStyle/>
          <a:p>
            <a:pPr algn="ctr">
              <a:buNone/>
            </a:pPr>
            <a:r>
              <a:rPr lang="en-US" sz="3600" dirty="0" smtClean="0"/>
              <a:t>By </a:t>
            </a:r>
            <a:r>
              <a:rPr lang="en-US" sz="3600"/>
              <a:t>implementing </a:t>
            </a:r>
            <a:r>
              <a:rPr lang="en-US" sz="3600" smtClean="0"/>
              <a:t>this project </a:t>
            </a:r>
            <a:r>
              <a:rPr lang="en-US" sz="3600" dirty="0"/>
              <a:t>will be successfully able to provide </a:t>
            </a:r>
            <a:r>
              <a:rPr lang="en-US" sz="3600" dirty="0" smtClean="0"/>
              <a:t>the Virtua</a:t>
            </a:r>
            <a:r>
              <a:rPr lang="en-US" sz="3600" dirty="0" smtClean="0">
                <a:solidFill>
                  <a:srgbClr val="FFFF00"/>
                </a:solidFill>
              </a:rPr>
              <a:t>L</a:t>
            </a:r>
            <a:r>
              <a:rPr lang="en-US" sz="3600" dirty="0" smtClean="0"/>
              <a:t>ab experiences. </a:t>
            </a:r>
            <a:r>
              <a:rPr lang="en-IN" sz="3600" dirty="0" smtClean="0"/>
              <a:t>The proposed model facilitates accessing other colleges LAB ACTIVITES. The system has been designed in such a way that any student from any college can access lab of various colleges.</a:t>
            </a:r>
            <a:endParaRPr lang="en-US" sz="3600" dirty="0"/>
          </a:p>
          <a:p>
            <a:pPr>
              <a:buNone/>
            </a:pPr>
            <a:endParaRPr lang="en-US" sz="3600" dirty="0"/>
          </a:p>
        </p:txBody>
      </p:sp>
      <p:sp>
        <p:nvSpPr>
          <p:cNvPr id="4" name="Rectangle 3"/>
          <p:cNvSpPr/>
          <p:nvPr/>
        </p:nvSpPr>
        <p:spPr>
          <a:xfrm>
            <a:off x="0" y="-34894"/>
            <a:ext cx="9144000" cy="1446550"/>
          </a:xfrm>
          <a:prstGeom prst="rect">
            <a:avLst/>
          </a:prstGeom>
        </p:spPr>
        <p:txBody>
          <a:bodyPr wrap="square">
            <a:spAutoFit/>
          </a:bodyPr>
          <a:lstStyle/>
          <a:p>
            <a:pPr algn="ctr"/>
            <a:r>
              <a:rPr lang="en-US" sz="88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CONCULSION</a:t>
            </a:r>
            <a:endParaRPr lang="en-US" sz="88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1" y="1447801"/>
            <a:ext cx="9128405" cy="5410199"/>
          </a:xfrm>
        </p:spPr>
        <p:txBody>
          <a:bodyPr>
            <a:noAutofit/>
          </a:bodyPr>
          <a:lstStyle/>
          <a:p>
            <a:r>
              <a:rPr lang="en-IN" sz="3000" dirty="0" smtClean="0"/>
              <a:t>The </a:t>
            </a:r>
            <a:r>
              <a:rPr lang="en-IN" sz="3000" dirty="0"/>
              <a:t>thesis explains the construction of    “VIRTUA</a:t>
            </a:r>
            <a:r>
              <a:rPr lang="en-IN" sz="3000" dirty="0">
                <a:solidFill>
                  <a:srgbClr val="FFFF00"/>
                </a:solidFill>
              </a:rPr>
              <a:t>L</a:t>
            </a:r>
            <a:r>
              <a:rPr lang="en-IN" sz="3000" dirty="0"/>
              <a:t>AB” BELIEVE THAT web site. The practical experience is very essential component in </a:t>
            </a:r>
            <a:r>
              <a:rPr lang="en-IN" sz="3000" dirty="0" smtClean="0"/>
              <a:t>education.</a:t>
            </a:r>
          </a:p>
          <a:p>
            <a:endParaRPr lang="en-IN" sz="3000" dirty="0" smtClean="0"/>
          </a:p>
          <a:p>
            <a:r>
              <a:rPr lang="en-IN" sz="3000" dirty="0"/>
              <a:t>The aim of the “Virtua</a:t>
            </a:r>
            <a:r>
              <a:rPr lang="en-IN" sz="3000" dirty="0">
                <a:solidFill>
                  <a:srgbClr val="FFFF00"/>
                </a:solidFill>
              </a:rPr>
              <a:t>L</a:t>
            </a:r>
            <a:r>
              <a:rPr lang="en-IN" sz="3000" dirty="0"/>
              <a:t>ab” project is to provide student access </a:t>
            </a:r>
            <a:r>
              <a:rPr lang="en-IN" sz="3000" dirty="0" smtClean="0"/>
              <a:t>the various </a:t>
            </a:r>
            <a:r>
              <a:rPr lang="en-IN" sz="3000" dirty="0"/>
              <a:t>labs conducted in different </a:t>
            </a:r>
            <a:r>
              <a:rPr lang="en-IN" sz="3000" dirty="0" smtClean="0"/>
              <a:t>Colleges </a:t>
            </a:r>
            <a:r>
              <a:rPr lang="en-IN" sz="3000" dirty="0"/>
              <a:t>in </a:t>
            </a:r>
            <a:r>
              <a:rPr lang="en-IN" sz="3000" dirty="0" smtClean="0"/>
              <a:t>different ways.</a:t>
            </a:r>
          </a:p>
          <a:p>
            <a:endParaRPr lang="en-IN" sz="3000" dirty="0" smtClean="0"/>
          </a:p>
          <a:p>
            <a:r>
              <a:rPr lang="en-IN" sz="3000" dirty="0"/>
              <a:t>The objective is to develop a user – friendly educational </a:t>
            </a:r>
            <a:r>
              <a:rPr lang="en-IN" sz="3000" dirty="0" smtClean="0"/>
              <a:t>site.</a:t>
            </a:r>
            <a:endParaRPr lang="en-US" sz="3000" dirty="0" smtClean="0"/>
          </a:p>
        </p:txBody>
      </p:sp>
      <p:sp>
        <p:nvSpPr>
          <p:cNvPr id="5" name="Rectangle 4"/>
          <p:cNvSpPr/>
          <p:nvPr/>
        </p:nvSpPr>
        <p:spPr>
          <a:xfrm>
            <a:off x="-15595" y="35332"/>
            <a:ext cx="9144000" cy="1323439"/>
          </a:xfrm>
          <a:prstGeom prst="rect">
            <a:avLst/>
          </a:prstGeom>
        </p:spPr>
        <p:txBody>
          <a:bodyPr wrap="square">
            <a:spAutoFit/>
          </a:bodyPr>
          <a:lstStyle/>
          <a:p>
            <a:pPr algn="ctr"/>
            <a:r>
              <a:rPr lang="en-US" sz="80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ABSTRACT</a:t>
            </a:r>
            <a:endParaRPr lang="en-US" sz="80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81"/>
            <a:ext cx="9144000" cy="6855419"/>
          </a:xfrm>
          <a:prstGeom prst="rect">
            <a:avLst/>
          </a:prstGeom>
        </p:spPr>
      </p:pic>
      <p:sp>
        <p:nvSpPr>
          <p:cNvPr id="2" name="Rectangle 1"/>
          <p:cNvSpPr/>
          <p:nvPr/>
        </p:nvSpPr>
        <p:spPr>
          <a:xfrm>
            <a:off x="-32358" y="2708920"/>
            <a:ext cx="9176358" cy="1200329"/>
          </a:xfrm>
          <a:prstGeom prst="rect">
            <a:avLst/>
          </a:prstGeom>
        </p:spPr>
        <p:txBody>
          <a:bodyPr wrap="square">
            <a:spAutoFit/>
          </a:bodyPr>
          <a:lstStyle/>
          <a:p>
            <a:pPr algn="ctr"/>
            <a:r>
              <a:rPr lang="en-US" sz="72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THANK YOU</a:t>
            </a:r>
            <a:endParaRPr lang="en-US" sz="72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304800" y="1628800"/>
            <a:ext cx="8610600" cy="5229200"/>
          </a:xfrm>
        </p:spPr>
        <p:txBody>
          <a:bodyPr>
            <a:noAutofit/>
          </a:bodyPr>
          <a:lstStyle/>
          <a:p>
            <a:pPr marL="18288" indent="0">
              <a:buNone/>
            </a:pPr>
            <a:r>
              <a:rPr lang="en-US" sz="2000" dirty="0" smtClean="0"/>
              <a:t>	</a:t>
            </a:r>
            <a:endParaRPr lang="en-US" dirty="0"/>
          </a:p>
          <a:p>
            <a:pPr marL="18288" indent="0">
              <a:buNone/>
            </a:pPr>
            <a:r>
              <a:rPr lang="en-US" sz="3200" dirty="0" smtClean="0"/>
              <a:t>This project is proposed to give the student a Virtua</a:t>
            </a:r>
            <a:r>
              <a:rPr lang="en-US" sz="3200" dirty="0" smtClean="0">
                <a:solidFill>
                  <a:srgbClr val="FFFF00"/>
                </a:solidFill>
              </a:rPr>
              <a:t>L</a:t>
            </a:r>
            <a:r>
              <a:rPr lang="en-US" sz="3200" dirty="0" smtClean="0"/>
              <a:t>ab Experience of Various colleges.</a:t>
            </a:r>
          </a:p>
          <a:p>
            <a:pPr marL="18288" indent="0">
              <a:buNone/>
            </a:pPr>
            <a:r>
              <a:rPr lang="en-US" sz="3200" dirty="0" smtClean="0"/>
              <a:t>Student can now access the Lab Activity of Various Colleges to learn more.</a:t>
            </a:r>
          </a:p>
          <a:p>
            <a:pPr marL="18288" indent="0">
              <a:buNone/>
            </a:pPr>
            <a:endParaRPr lang="en-US" sz="3200" dirty="0" smtClean="0"/>
          </a:p>
          <a:p>
            <a:pPr marL="18288" indent="0">
              <a:buNone/>
            </a:pPr>
            <a:r>
              <a:rPr lang="en-US" sz="3200" dirty="0" smtClean="0"/>
              <a:t>It provides facilities to download the Lab Files and also ask any Query to respected teacher who has uploaded files.</a:t>
            </a:r>
            <a:r>
              <a:rPr lang="en-US" sz="2000" dirty="0" smtClean="0"/>
              <a:t> </a:t>
            </a:r>
            <a:endParaRPr lang="en-US" sz="2000" dirty="0"/>
          </a:p>
        </p:txBody>
      </p:sp>
      <p:sp>
        <p:nvSpPr>
          <p:cNvPr id="5" name="Rectangle 4"/>
          <p:cNvSpPr/>
          <p:nvPr/>
        </p:nvSpPr>
        <p:spPr>
          <a:xfrm>
            <a:off x="0" y="0"/>
            <a:ext cx="9144000" cy="1323439"/>
          </a:xfrm>
          <a:prstGeom prst="rect">
            <a:avLst/>
          </a:prstGeom>
          <a:noFill/>
        </p:spPr>
        <p:txBody>
          <a:bodyPr wrap="square" lIns="91440" tIns="45720" rIns="91440" bIns="45720">
            <a:spAutoFit/>
          </a:bodyPr>
          <a:lstStyle/>
          <a:p>
            <a:pPr algn="ctr"/>
            <a:r>
              <a:rPr lang="en-US" sz="80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INTRODUCTION</a:t>
            </a:r>
            <a:endParaRPr lang="en-US" sz="80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0" y="1323439"/>
            <a:ext cx="9144000" cy="5417929"/>
          </a:xfrm>
        </p:spPr>
        <p:txBody>
          <a:bodyPr>
            <a:noAutofit/>
          </a:bodyPr>
          <a:lstStyle/>
          <a:p>
            <a:pPr marL="18288" indent="0">
              <a:buNone/>
            </a:pPr>
            <a:r>
              <a:rPr lang="en-US" sz="2000" dirty="0" smtClean="0"/>
              <a:t>	</a:t>
            </a:r>
            <a:endParaRPr lang="en-US" dirty="0"/>
          </a:p>
          <a:p>
            <a:pPr marL="18288" indent="0" algn="l">
              <a:buNone/>
            </a:pPr>
            <a:r>
              <a:rPr lang="en-US" sz="3200" b="1" u="sng" dirty="0" smtClean="0"/>
              <a:t>EXISTING SYSTEM: </a:t>
            </a:r>
            <a:r>
              <a:rPr lang="en-US" sz="3200" dirty="0" smtClean="0"/>
              <a:t>The existing system has to get to walk and collect the Lab activates of various colleges and are unable to contact any good staff for any Lab query of other colleges.</a:t>
            </a:r>
          </a:p>
          <a:p>
            <a:pPr marL="18288" indent="0" algn="l">
              <a:buNone/>
            </a:pPr>
            <a:endParaRPr lang="en-US" sz="3200" dirty="0"/>
          </a:p>
          <a:p>
            <a:pPr marL="18288" algn="l"/>
            <a:r>
              <a:rPr lang="en-US" sz="3200" b="1" u="sng" dirty="0" smtClean="0"/>
              <a:t>PROPOSED </a:t>
            </a:r>
            <a:r>
              <a:rPr lang="en-US" sz="3200" b="1" u="sng" dirty="0"/>
              <a:t>SYSTEM: </a:t>
            </a:r>
            <a:r>
              <a:rPr lang="en-US" sz="3200" dirty="0" smtClean="0"/>
              <a:t>The proposed system allows user to access the various colleges and to fetch the Lab Activities via Virtua</a:t>
            </a:r>
            <a:r>
              <a:rPr lang="en-US" sz="3200" dirty="0" smtClean="0">
                <a:solidFill>
                  <a:srgbClr val="FFFF00"/>
                </a:solidFill>
              </a:rPr>
              <a:t>L</a:t>
            </a:r>
            <a:r>
              <a:rPr lang="en-US" sz="3200" dirty="0" smtClean="0"/>
              <a:t>ab feeling. They can also ask query to teachers to get a complete knowledge.</a:t>
            </a:r>
            <a:endParaRPr lang="en-US" sz="2000" dirty="0"/>
          </a:p>
        </p:txBody>
      </p:sp>
      <p:sp>
        <p:nvSpPr>
          <p:cNvPr id="5" name="Rectangle 4"/>
          <p:cNvSpPr/>
          <p:nvPr/>
        </p:nvSpPr>
        <p:spPr>
          <a:xfrm>
            <a:off x="0" y="0"/>
            <a:ext cx="9144000" cy="1323439"/>
          </a:xfrm>
          <a:prstGeom prst="rect">
            <a:avLst/>
          </a:prstGeom>
          <a:noFill/>
        </p:spPr>
        <p:txBody>
          <a:bodyPr wrap="square" lIns="91440" tIns="45720" rIns="91440" bIns="45720">
            <a:spAutoFit/>
          </a:bodyPr>
          <a:lstStyle/>
          <a:p>
            <a:pPr algn="ctr"/>
            <a:r>
              <a:rPr lang="en-US" sz="80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INTRODUCTION</a:t>
            </a:r>
            <a:endParaRPr lang="en-US" sz="80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extLst>
      <p:ext uri="{BB962C8B-B14F-4D97-AF65-F5344CB8AC3E}">
        <p14:creationId xmlns:p14="http://schemas.microsoft.com/office/powerpoint/2010/main" val="93304833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301752" y="1527048"/>
            <a:ext cx="8503920" cy="4830910"/>
          </a:xfrm>
        </p:spPr>
        <p:txBody>
          <a:bodyPr>
            <a:normAutofit fontScale="25000" lnSpcReduction="20000"/>
          </a:bodyPr>
          <a:lstStyle/>
          <a:p>
            <a:pPr lvl="0" algn="l"/>
            <a:r>
              <a:rPr lang="en-IN" sz="9800" b="1" u="sng" dirty="0" smtClean="0"/>
              <a:t>SOFTWARE </a:t>
            </a:r>
            <a:r>
              <a:rPr lang="en-IN" sz="9800" b="1" u="sng" dirty="0"/>
              <a:t>REQUIREMENTS</a:t>
            </a:r>
          </a:p>
          <a:p>
            <a:pPr algn="l"/>
            <a:endParaRPr lang="en-IN" sz="9800" dirty="0"/>
          </a:p>
          <a:p>
            <a:pPr marL="685800" lvl="1" indent="-685800" algn="l">
              <a:buFont typeface="Wingdings" pitchFamily="2" charset="2"/>
              <a:buChar char="v"/>
            </a:pPr>
            <a:r>
              <a:rPr lang="en-IN" sz="8000" b="1" dirty="0">
                <a:latin typeface="Times New Roman" pitchFamily="18" charset="0"/>
                <a:cs typeface="Times New Roman" pitchFamily="18" charset="0"/>
              </a:rPr>
              <a:t>Windows XP – SP2 / 7 / 8.1 above</a:t>
            </a:r>
            <a:endParaRPr lang="en-IN" sz="6400" dirty="0">
              <a:latin typeface="Times New Roman" pitchFamily="18" charset="0"/>
              <a:cs typeface="Times New Roman" pitchFamily="18" charset="0"/>
            </a:endParaRPr>
          </a:p>
          <a:p>
            <a:pPr marL="685800" lvl="1" indent="-685800" algn="l">
              <a:buFont typeface="Wingdings" pitchFamily="2" charset="2"/>
              <a:buChar char="v"/>
            </a:pPr>
            <a:r>
              <a:rPr lang="en-IN" sz="8000" b="1" dirty="0">
                <a:latin typeface="Times New Roman" pitchFamily="18" charset="0"/>
                <a:cs typeface="Times New Roman" pitchFamily="18" charset="0"/>
              </a:rPr>
              <a:t>SOFTWARE: Dreamweaver</a:t>
            </a:r>
            <a:endParaRPr lang="en-IN" sz="6400" dirty="0">
              <a:latin typeface="Times New Roman" pitchFamily="18" charset="0"/>
              <a:cs typeface="Times New Roman" pitchFamily="18" charset="0"/>
            </a:endParaRPr>
          </a:p>
          <a:p>
            <a:pPr marL="685800" lvl="1" indent="-685800" algn="l">
              <a:buFont typeface="Wingdings" pitchFamily="2" charset="2"/>
              <a:buChar char="v"/>
            </a:pPr>
            <a:r>
              <a:rPr lang="en-IN" sz="8000" b="1" dirty="0">
                <a:latin typeface="Times New Roman" pitchFamily="18" charset="0"/>
                <a:cs typeface="Times New Roman" pitchFamily="18" charset="0"/>
              </a:rPr>
              <a:t>BROWSERS: INTERNET EXPLORE, GOOGLE CHROME</a:t>
            </a:r>
            <a:endParaRPr lang="en-IN" sz="6400" dirty="0">
              <a:latin typeface="Times New Roman" pitchFamily="18" charset="0"/>
              <a:cs typeface="Times New Roman" pitchFamily="18" charset="0"/>
            </a:endParaRPr>
          </a:p>
          <a:p>
            <a:pPr algn="l"/>
            <a:r>
              <a:rPr lang="en-IN" sz="7200" b="1" dirty="0"/>
              <a:t> </a:t>
            </a:r>
            <a:endParaRPr lang="en-IN" sz="7200" dirty="0"/>
          </a:p>
          <a:p>
            <a:pPr lvl="0" algn="l"/>
            <a:endParaRPr lang="en-IN" sz="4800" b="1" dirty="0" smtClean="0"/>
          </a:p>
          <a:p>
            <a:pPr lvl="0" algn="l"/>
            <a:r>
              <a:rPr lang="en-IN" sz="9600" b="1" u="sng" dirty="0" smtClean="0"/>
              <a:t>HARDWARE </a:t>
            </a:r>
            <a:r>
              <a:rPr lang="en-IN" sz="9600" b="1" u="sng" dirty="0"/>
              <a:t>REQUIREMENTS</a:t>
            </a:r>
          </a:p>
          <a:p>
            <a:pPr algn="l"/>
            <a:r>
              <a:rPr lang="en-IN" sz="4800" b="1" dirty="0"/>
              <a:t> </a:t>
            </a:r>
            <a:endParaRPr lang="en-IN" sz="4400" dirty="0"/>
          </a:p>
          <a:p>
            <a:pPr marL="685800" lvl="1" indent="-685800" algn="l">
              <a:buFont typeface="Wingdings" pitchFamily="2" charset="2"/>
              <a:buChar char="v"/>
            </a:pPr>
            <a:r>
              <a:rPr lang="en-IN" sz="8000" b="1" dirty="0" smtClean="0">
                <a:latin typeface="Times New Roman" pitchFamily="18" charset="0"/>
                <a:cs typeface="Times New Roman" pitchFamily="18" charset="0"/>
              </a:rPr>
              <a:t>PROCESSOR: </a:t>
            </a:r>
            <a:r>
              <a:rPr lang="en-IN" sz="8000" b="1" dirty="0">
                <a:latin typeface="Times New Roman" pitchFamily="18" charset="0"/>
                <a:cs typeface="Times New Roman" pitchFamily="18" charset="0"/>
              </a:rPr>
              <a:t>Dual core (2.0) GHz or Core to Duo or above</a:t>
            </a:r>
            <a:endParaRPr lang="en-IN" sz="8000" dirty="0">
              <a:latin typeface="Times New Roman" pitchFamily="18" charset="0"/>
              <a:cs typeface="Times New Roman" pitchFamily="18" charset="0"/>
            </a:endParaRPr>
          </a:p>
          <a:p>
            <a:pPr marL="685800" lvl="1" indent="-685800" algn="l">
              <a:buFont typeface="Wingdings" pitchFamily="2" charset="2"/>
              <a:buChar char="v"/>
            </a:pPr>
            <a:r>
              <a:rPr lang="en-IN" sz="8000" b="1" dirty="0">
                <a:latin typeface="Times New Roman" pitchFamily="18" charset="0"/>
                <a:cs typeface="Times New Roman" pitchFamily="18" charset="0"/>
              </a:rPr>
              <a:t>RAM: 1 GB</a:t>
            </a:r>
            <a:endParaRPr lang="en-IN" sz="8000" dirty="0">
              <a:latin typeface="Times New Roman" pitchFamily="18" charset="0"/>
              <a:cs typeface="Times New Roman" pitchFamily="18" charset="0"/>
            </a:endParaRPr>
          </a:p>
          <a:p>
            <a:pPr marL="685800" lvl="1" indent="-685800" algn="l">
              <a:buFont typeface="Wingdings" pitchFamily="2" charset="2"/>
              <a:buChar char="v"/>
            </a:pPr>
            <a:r>
              <a:rPr lang="en-IN" sz="8000" b="1" dirty="0">
                <a:latin typeface="Times New Roman" pitchFamily="18" charset="0"/>
                <a:cs typeface="Times New Roman" pitchFamily="18" charset="0"/>
              </a:rPr>
              <a:t>HDD: 120GB</a:t>
            </a:r>
            <a:endParaRPr lang="en-IN" sz="8000" dirty="0">
              <a:latin typeface="Times New Roman" pitchFamily="18" charset="0"/>
              <a:cs typeface="Times New Roman" pitchFamily="18" charset="0"/>
            </a:endParaRPr>
          </a:p>
          <a:p>
            <a:pPr algn="l"/>
            <a:r>
              <a:rPr lang="en-IN" sz="7200" b="1" dirty="0"/>
              <a:t> </a:t>
            </a:r>
            <a:endParaRPr lang="en-IN" sz="7200" dirty="0"/>
          </a:p>
          <a:p>
            <a:pPr marL="0" indent="0">
              <a:buNone/>
            </a:pPr>
            <a:r>
              <a:rPr lang="en-IN" sz="2800" b="1" dirty="0"/>
              <a:t> </a:t>
            </a:r>
            <a:endParaRPr lang="en-IN" sz="2800" dirty="0"/>
          </a:p>
          <a:p>
            <a:endParaRPr lang="en-IN" dirty="0" smtClean="0"/>
          </a:p>
          <a:p>
            <a:endParaRPr lang="en-IN" dirty="0" smtClean="0"/>
          </a:p>
          <a:p>
            <a:endParaRPr lang="en-US" dirty="0"/>
          </a:p>
        </p:txBody>
      </p:sp>
      <p:sp>
        <p:nvSpPr>
          <p:cNvPr id="6" name="Rectangle 5"/>
          <p:cNvSpPr/>
          <p:nvPr/>
        </p:nvSpPr>
        <p:spPr>
          <a:xfrm>
            <a:off x="0" y="0"/>
            <a:ext cx="9144000" cy="923330"/>
          </a:xfrm>
          <a:prstGeom prst="rect">
            <a:avLst/>
          </a:prstGeom>
        </p:spPr>
        <p:txBody>
          <a:bodyPr wrap="square">
            <a:spAutoFit/>
          </a:bodyPr>
          <a:lstStyle/>
          <a:p>
            <a:pPr algn="ctr"/>
            <a:r>
              <a:rPr lang="en-US" sz="48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SYSTEM </a:t>
            </a:r>
            <a:r>
              <a:rPr lang="en-US" sz="54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REQUIREMENTS</a:t>
            </a:r>
            <a:endParaRPr lang="en-US" sz="48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0" y="1446550"/>
            <a:ext cx="9144000" cy="5222810"/>
          </a:xfrm>
        </p:spPr>
        <p:txBody>
          <a:bodyPr>
            <a:noAutofit/>
          </a:bodyPr>
          <a:lstStyle/>
          <a:p>
            <a:pPr fontAlgn="t">
              <a:buNone/>
            </a:pPr>
            <a:r>
              <a:rPr lang="en-US" sz="2400" b="1" dirty="0" smtClean="0"/>
              <a:t>Definition : </a:t>
            </a:r>
            <a:r>
              <a:rPr lang="en-US" sz="2800" dirty="0" smtClean="0"/>
              <a:t>A module is a part of a program. Programs are</a:t>
            </a:r>
            <a:r>
              <a:rPr lang="en-US" sz="2800" b="1" dirty="0" smtClean="0"/>
              <a:t> </a:t>
            </a:r>
            <a:r>
              <a:rPr lang="en-US" sz="2800" dirty="0" smtClean="0"/>
              <a:t>composed of one or more independently developed modules that are not combined until the program is linked. A single module can contain one or several routines</a:t>
            </a:r>
            <a:r>
              <a:rPr lang="en-US" sz="2400" dirty="0" smtClean="0"/>
              <a:t>.</a:t>
            </a:r>
            <a:r>
              <a:rPr lang="en-US" sz="2000" b="1" dirty="0" smtClean="0"/>
              <a:t> </a:t>
            </a:r>
            <a:endParaRPr lang="en-US" sz="2000" dirty="0" smtClean="0"/>
          </a:p>
          <a:p>
            <a:pPr algn="l">
              <a:buNone/>
            </a:pPr>
            <a:endParaRPr lang="en-US" sz="2000" b="1" dirty="0" smtClean="0"/>
          </a:p>
          <a:p>
            <a:pPr algn="l">
              <a:buNone/>
            </a:pPr>
            <a:r>
              <a:rPr lang="en-US" sz="3600" b="1" u="sng" dirty="0"/>
              <a:t>Modules</a:t>
            </a:r>
            <a:r>
              <a:rPr lang="en-US" sz="3600" dirty="0"/>
              <a:t>:</a:t>
            </a:r>
          </a:p>
          <a:p>
            <a:pPr marL="342900" lvl="0" indent="-342900" algn="l">
              <a:buFont typeface="Wingdings" pitchFamily="2" charset="2"/>
              <a:buChar char="Ø"/>
            </a:pPr>
            <a:r>
              <a:rPr lang="en-US" sz="3200" b="1" u="sng" dirty="0" smtClean="0"/>
              <a:t>Administrator</a:t>
            </a:r>
            <a:endParaRPr lang="en-US" sz="3200" dirty="0"/>
          </a:p>
          <a:p>
            <a:pPr marL="342900" lvl="0" indent="-342900" algn="l">
              <a:buFont typeface="Wingdings" pitchFamily="2" charset="2"/>
              <a:buChar char="Ø"/>
            </a:pPr>
            <a:r>
              <a:rPr lang="en-US" sz="3200" b="1" u="sng" dirty="0" smtClean="0"/>
              <a:t>College</a:t>
            </a:r>
            <a:endParaRPr lang="en-US" sz="3200" dirty="0"/>
          </a:p>
          <a:p>
            <a:pPr marL="342900" indent="-342900" algn="l">
              <a:buFont typeface="Wingdings" pitchFamily="2" charset="2"/>
              <a:buChar char="Ø"/>
            </a:pPr>
            <a:r>
              <a:rPr lang="en-US" sz="3200" dirty="0"/>
              <a:t> </a:t>
            </a:r>
            <a:r>
              <a:rPr lang="en-US" sz="3200" b="1" u="sng" dirty="0" smtClean="0"/>
              <a:t>Staff</a:t>
            </a:r>
            <a:endParaRPr lang="en-US" sz="3200" dirty="0"/>
          </a:p>
          <a:p>
            <a:pPr marL="342900" indent="-342900" algn="l">
              <a:buFont typeface="Wingdings" pitchFamily="2" charset="2"/>
              <a:buChar char="Ø"/>
            </a:pPr>
            <a:r>
              <a:rPr lang="en-US" sz="3200" b="1" dirty="0" smtClean="0"/>
              <a:t>Student</a:t>
            </a:r>
            <a:endParaRPr lang="en-US" sz="3200" u="sng" dirty="0" smtClean="0"/>
          </a:p>
          <a:p>
            <a:pPr>
              <a:buNone/>
            </a:pPr>
            <a:endParaRPr lang="en-US" sz="2000" dirty="0" smtClean="0"/>
          </a:p>
        </p:txBody>
      </p:sp>
      <p:sp>
        <p:nvSpPr>
          <p:cNvPr id="4" name="Rectangle 3"/>
          <p:cNvSpPr/>
          <p:nvPr/>
        </p:nvSpPr>
        <p:spPr>
          <a:xfrm>
            <a:off x="0" y="0"/>
            <a:ext cx="9144000" cy="1446550"/>
          </a:xfrm>
          <a:prstGeom prst="rect">
            <a:avLst/>
          </a:prstGeom>
        </p:spPr>
        <p:txBody>
          <a:bodyPr wrap="square">
            <a:spAutoFit/>
          </a:bodyPr>
          <a:lstStyle/>
          <a:p>
            <a:pPr algn="ctr"/>
            <a:r>
              <a:rPr lang="en-US" sz="88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MODULES</a:t>
            </a:r>
            <a:endParaRPr lang="en-US" sz="88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Tree>
    <p:extLst>
      <p:ext uri="{BB962C8B-B14F-4D97-AF65-F5344CB8AC3E}">
        <p14:creationId xmlns:p14="http://schemas.microsoft.com/office/powerpoint/2010/main" val="261526298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16632"/>
            <a:ext cx="9143999" cy="1015663"/>
          </a:xfrm>
          <a:prstGeom prst="rect">
            <a:avLst/>
          </a:prstGeom>
        </p:spPr>
        <p:txBody>
          <a:bodyPr wrap="square">
            <a:spAutoFit/>
          </a:bodyPr>
          <a:lstStyle/>
          <a:p>
            <a:pPr algn="ctr"/>
            <a:r>
              <a:rPr lang="en-US" sz="6000" b="1"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DATA FLOW DIAGRAM</a:t>
            </a:r>
            <a:endParaRPr lang="en-US" sz="60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8" name="Rectangle 7"/>
          <p:cNvSpPr>
            <a:spLocks noChangeArrowheads="1"/>
          </p:cNvSpPr>
          <p:nvPr/>
        </p:nvSpPr>
        <p:spPr bwMode="auto">
          <a:xfrm>
            <a:off x="939871" y="3570672"/>
            <a:ext cx="1503618" cy="664720"/>
          </a:xfrm>
          <a:prstGeom prst="rect">
            <a:avLst/>
          </a:prstGeom>
          <a:gradFill rotWithShape="0">
            <a:gsLst>
              <a:gs pos="0">
                <a:srgbClr val="C2D69B"/>
              </a:gs>
              <a:gs pos="50000">
                <a:srgbClr val="9BBB59"/>
              </a:gs>
              <a:gs pos="100000">
                <a:srgbClr val="C2D69B"/>
              </a:gs>
            </a:gsLst>
            <a:lin ang="5400000" scaled="1"/>
          </a:gradFill>
          <a:ln w="12700">
            <a:solidFill>
              <a:srgbClr val="9BBB59"/>
            </a:solidFill>
            <a:miter lim="800000"/>
            <a:headEnd/>
            <a:tailEnd/>
          </a:ln>
          <a:effectLst>
            <a:outerShdw dist="28398" dir="3806097" algn="ctr" rotWithShape="0">
              <a:srgbClr val="4E6128"/>
            </a:outerShdw>
          </a:effectLst>
        </p:spPr>
        <p:txBody>
          <a:bodyPr rot="0" vert="horz" wrap="square" lIns="91440" tIns="45720" rIns="91440" bIns="45720" anchor="t" anchorCtr="0" upright="1">
            <a:noAutofit/>
          </a:bodyPr>
          <a:lstStyle/>
          <a:p>
            <a:pPr algn="ctr">
              <a:lnSpc>
                <a:spcPct val="115000"/>
              </a:lnSpc>
              <a:spcAft>
                <a:spcPts val="1000"/>
              </a:spcAft>
            </a:pPr>
            <a:r>
              <a:rPr lang="en-IN" sz="2800" b="1" dirty="0">
                <a:solidFill>
                  <a:schemeClr val="bg1">
                    <a:lumMod val="95000"/>
                    <a:lumOff val="5000"/>
                  </a:schemeClr>
                </a:solidFill>
                <a:effectLst/>
                <a:latin typeface="Calibri"/>
                <a:ea typeface="Calibri"/>
                <a:cs typeface="Times New Roman"/>
              </a:rPr>
              <a:t>ADMIN</a:t>
            </a:r>
            <a:endParaRPr lang="en-IN" sz="2800" dirty="0">
              <a:solidFill>
                <a:schemeClr val="bg1">
                  <a:lumMod val="95000"/>
                  <a:lumOff val="5000"/>
                </a:schemeClr>
              </a:solidFill>
              <a:effectLst/>
              <a:latin typeface="Calibri"/>
              <a:ea typeface="Calibri"/>
              <a:cs typeface="Times New Roman"/>
            </a:endParaRPr>
          </a:p>
        </p:txBody>
      </p:sp>
      <p:sp>
        <p:nvSpPr>
          <p:cNvPr id="10" name="Oval 9"/>
          <p:cNvSpPr>
            <a:spLocks noChangeArrowheads="1"/>
          </p:cNvSpPr>
          <p:nvPr/>
        </p:nvSpPr>
        <p:spPr bwMode="auto">
          <a:xfrm>
            <a:off x="3859962" y="4018901"/>
            <a:ext cx="1720150" cy="1172990"/>
          </a:xfrm>
          <a:prstGeom prst="ellipse">
            <a:avLst/>
          </a:prstGeom>
          <a:solidFill>
            <a:srgbClr val="C0504D"/>
          </a:solidFill>
          <a:ln w="38100">
            <a:solidFill>
              <a:srgbClr val="F2F2F2"/>
            </a:solidFill>
            <a:round/>
            <a:headEnd/>
            <a:tailEnd/>
          </a:ln>
          <a:effectLst>
            <a:outerShdw dist="28398" dir="3806097" algn="ctr" rotWithShape="0">
              <a:srgbClr val="622423">
                <a:alpha val="50000"/>
              </a:srgbClr>
            </a:outerShdw>
          </a:effectLst>
        </p:spPr>
        <p:txBody>
          <a:bodyPr rot="0" vert="horz" wrap="square" lIns="91440" tIns="45720" rIns="91440" bIns="45720" anchor="t" anchorCtr="0" upright="1">
            <a:noAutofit/>
          </a:bodyPr>
          <a:lstStyle/>
          <a:p>
            <a:pPr>
              <a:lnSpc>
                <a:spcPct val="115000"/>
              </a:lnSpc>
              <a:spcAft>
                <a:spcPts val="0"/>
              </a:spcAft>
            </a:pPr>
            <a:r>
              <a:rPr lang="en-IN" sz="1400" dirty="0">
                <a:solidFill>
                  <a:srgbClr val="FFFFFF"/>
                </a:solidFill>
                <a:effectLst/>
                <a:latin typeface="Calibri"/>
                <a:ea typeface="Calibri"/>
                <a:cs typeface="Times New Roman"/>
              </a:rPr>
              <a:t>  </a:t>
            </a:r>
            <a:r>
              <a:rPr lang="en-IN" sz="2400" b="1" dirty="0">
                <a:solidFill>
                  <a:schemeClr val="bg1">
                    <a:lumMod val="95000"/>
                    <a:lumOff val="5000"/>
                  </a:schemeClr>
                </a:solidFill>
                <a:effectLst/>
                <a:latin typeface="Calibri"/>
                <a:ea typeface="Calibri"/>
                <a:cs typeface="Times New Roman"/>
              </a:rPr>
              <a:t>Virtual</a:t>
            </a:r>
            <a:endParaRPr lang="en-IN" b="1" dirty="0">
              <a:solidFill>
                <a:schemeClr val="bg1">
                  <a:lumMod val="95000"/>
                  <a:lumOff val="5000"/>
                </a:schemeClr>
              </a:solidFill>
              <a:effectLst/>
              <a:latin typeface="Calibri"/>
              <a:ea typeface="Calibri"/>
              <a:cs typeface="Times New Roman"/>
            </a:endParaRPr>
          </a:p>
          <a:p>
            <a:pPr>
              <a:lnSpc>
                <a:spcPct val="115000"/>
              </a:lnSpc>
              <a:spcAft>
                <a:spcPts val="0"/>
              </a:spcAft>
            </a:pPr>
            <a:r>
              <a:rPr lang="en-IN" sz="2400" b="1" dirty="0">
                <a:solidFill>
                  <a:schemeClr val="bg1">
                    <a:lumMod val="95000"/>
                    <a:lumOff val="5000"/>
                  </a:schemeClr>
                </a:solidFill>
                <a:effectLst/>
                <a:latin typeface="Calibri"/>
                <a:ea typeface="Calibri"/>
                <a:cs typeface="Times New Roman"/>
              </a:rPr>
              <a:t>     Lab</a:t>
            </a:r>
            <a:endParaRPr lang="en-IN" b="1" dirty="0">
              <a:solidFill>
                <a:schemeClr val="bg1">
                  <a:lumMod val="95000"/>
                  <a:lumOff val="5000"/>
                </a:schemeClr>
              </a:solidFill>
              <a:effectLst/>
              <a:latin typeface="Calibri"/>
              <a:ea typeface="Calibri"/>
              <a:cs typeface="Times New Roman"/>
            </a:endParaRPr>
          </a:p>
        </p:txBody>
      </p:sp>
      <p:sp>
        <p:nvSpPr>
          <p:cNvPr id="11" name="Can 10"/>
          <p:cNvSpPr>
            <a:spLocks noChangeArrowheads="1"/>
          </p:cNvSpPr>
          <p:nvPr/>
        </p:nvSpPr>
        <p:spPr bwMode="auto">
          <a:xfrm>
            <a:off x="3950407" y="1672389"/>
            <a:ext cx="1512167" cy="1362705"/>
          </a:xfrm>
          <a:prstGeom prst="can">
            <a:avLst>
              <a:gd name="adj" fmla="val 25000"/>
            </a:avLst>
          </a:prstGeom>
          <a:solidFill>
            <a:srgbClr val="4BACC6"/>
          </a:solidFill>
          <a:ln w="38100">
            <a:solidFill>
              <a:srgbClr val="F2F2F2"/>
            </a:solidFill>
            <a:round/>
            <a:headEnd/>
            <a:tailEnd/>
          </a:ln>
          <a:effectLst>
            <a:outerShdw dist="28398" dir="3806097" algn="ctr" rotWithShape="0">
              <a:srgbClr val="205867">
                <a:alpha val="50000"/>
              </a:srgbClr>
            </a:outerShdw>
          </a:effectLst>
        </p:spPr>
        <p:txBody>
          <a:bodyPr rot="0" vert="horz" wrap="square" lIns="91440" tIns="45720" rIns="91440" bIns="45720" anchor="t" anchorCtr="0" upright="1">
            <a:noAutofit/>
          </a:bodyPr>
          <a:lstStyle/>
          <a:p>
            <a:pPr algn="ctr">
              <a:lnSpc>
                <a:spcPct val="115000"/>
              </a:lnSpc>
              <a:spcAft>
                <a:spcPts val="1000"/>
              </a:spcAft>
            </a:pPr>
            <a:r>
              <a:rPr lang="en-IN" sz="2400" b="1" u="sng" dirty="0">
                <a:solidFill>
                  <a:schemeClr val="bg1">
                    <a:lumMod val="95000"/>
                    <a:lumOff val="5000"/>
                  </a:schemeClr>
                </a:solidFill>
                <a:effectLst/>
                <a:latin typeface="Calibri"/>
                <a:ea typeface="Calibri"/>
                <a:cs typeface="Times New Roman"/>
              </a:rPr>
              <a:t>DATABASE</a:t>
            </a:r>
            <a:endParaRPr lang="en-IN" sz="1600" dirty="0">
              <a:solidFill>
                <a:schemeClr val="bg1">
                  <a:lumMod val="95000"/>
                  <a:lumOff val="5000"/>
                </a:schemeClr>
              </a:solidFill>
              <a:effectLst/>
              <a:latin typeface="Calibri"/>
              <a:ea typeface="Calibri"/>
              <a:cs typeface="Times New Roman"/>
            </a:endParaRPr>
          </a:p>
        </p:txBody>
      </p:sp>
      <p:sp>
        <p:nvSpPr>
          <p:cNvPr id="7" name="Rectangle 12"/>
          <p:cNvSpPr>
            <a:spLocks noChangeArrowheads="1"/>
          </p:cNvSpPr>
          <p:nvPr/>
        </p:nvSpPr>
        <p:spPr bwMode="auto">
          <a:xfrm>
            <a:off x="152400" y="134779"/>
            <a:ext cx="184731" cy="492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9" name="Rectangle 15"/>
          <p:cNvSpPr>
            <a:spLocks noChangeArrowheads="1"/>
          </p:cNvSpPr>
          <p:nvPr/>
        </p:nvSpPr>
        <p:spPr bwMode="auto">
          <a:xfrm>
            <a:off x="152400" y="609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pitchFamily="34" charset="0"/>
                <a:cs typeface="Arial" pitchFamily="34" charset="0"/>
              </a:rPr>
              <a:t/>
            </a:r>
            <a:br>
              <a:rPr kumimoji="0" lang="en-US" sz="800" b="0" i="0" u="none" strike="noStrike" cap="none" normalizeH="0" baseline="0" smtClean="0">
                <a:ln>
                  <a:noFill/>
                </a:ln>
                <a:solidFill>
                  <a:schemeClr val="tx1"/>
                </a:solidFill>
                <a:effectLst/>
                <a:latin typeface="Arial" pitchFamily="34"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1" name="Rectangle 21"/>
          <p:cNvSpPr>
            <a:spLocks noChangeArrowheads="1"/>
          </p:cNvSpPr>
          <p:nvPr/>
        </p:nvSpPr>
        <p:spPr bwMode="auto">
          <a:xfrm>
            <a:off x="152400" y="609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3" name="Rectangle 22"/>
          <p:cNvSpPr>
            <a:spLocks noChangeArrowheads="1"/>
          </p:cNvSpPr>
          <p:nvPr/>
        </p:nvSpPr>
        <p:spPr bwMode="auto">
          <a:xfrm>
            <a:off x="6734126" y="3628376"/>
            <a:ext cx="1503618" cy="664720"/>
          </a:xfrm>
          <a:prstGeom prst="rect">
            <a:avLst/>
          </a:prstGeom>
          <a:gradFill rotWithShape="0">
            <a:gsLst>
              <a:gs pos="0">
                <a:srgbClr val="C2D69B"/>
              </a:gs>
              <a:gs pos="50000">
                <a:srgbClr val="9BBB59"/>
              </a:gs>
              <a:gs pos="100000">
                <a:srgbClr val="C2D69B"/>
              </a:gs>
            </a:gsLst>
            <a:lin ang="5400000" scaled="1"/>
          </a:gradFill>
          <a:ln w="12700">
            <a:solidFill>
              <a:srgbClr val="9BBB59"/>
            </a:solidFill>
            <a:miter lim="800000"/>
            <a:headEnd/>
            <a:tailEnd/>
          </a:ln>
          <a:effectLst>
            <a:outerShdw dist="28398" dir="3806097" algn="ctr" rotWithShape="0">
              <a:srgbClr val="4E6128"/>
            </a:outerShdw>
          </a:effectLst>
        </p:spPr>
        <p:txBody>
          <a:bodyPr rot="0" vert="horz" wrap="square" lIns="91440" tIns="45720" rIns="91440" bIns="45720" anchor="t" anchorCtr="0" upright="1">
            <a:noAutofit/>
          </a:bodyPr>
          <a:lstStyle/>
          <a:p>
            <a:pPr algn="ctr">
              <a:lnSpc>
                <a:spcPct val="115000"/>
              </a:lnSpc>
              <a:spcAft>
                <a:spcPts val="1000"/>
              </a:spcAft>
            </a:pPr>
            <a:r>
              <a:rPr lang="en-IN" sz="2800" b="1" dirty="0" smtClean="0">
                <a:solidFill>
                  <a:schemeClr val="bg1">
                    <a:lumMod val="95000"/>
                    <a:lumOff val="5000"/>
                  </a:schemeClr>
                </a:solidFill>
                <a:effectLst/>
                <a:latin typeface="Calibri"/>
                <a:ea typeface="Calibri"/>
                <a:cs typeface="Times New Roman"/>
              </a:rPr>
              <a:t>College</a:t>
            </a:r>
            <a:endParaRPr lang="en-IN" sz="2800" dirty="0">
              <a:solidFill>
                <a:schemeClr val="bg1">
                  <a:lumMod val="95000"/>
                  <a:lumOff val="5000"/>
                </a:schemeClr>
              </a:solidFill>
              <a:effectLst/>
              <a:latin typeface="Calibri"/>
              <a:ea typeface="Calibri"/>
              <a:cs typeface="Times New Roman"/>
            </a:endParaRPr>
          </a:p>
        </p:txBody>
      </p:sp>
      <p:sp>
        <p:nvSpPr>
          <p:cNvPr id="24" name="Rectangle 23"/>
          <p:cNvSpPr>
            <a:spLocks noChangeArrowheads="1"/>
          </p:cNvSpPr>
          <p:nvPr/>
        </p:nvSpPr>
        <p:spPr bwMode="auto">
          <a:xfrm>
            <a:off x="1691680" y="5832124"/>
            <a:ext cx="1503618" cy="664720"/>
          </a:xfrm>
          <a:prstGeom prst="rect">
            <a:avLst/>
          </a:prstGeom>
          <a:gradFill rotWithShape="0">
            <a:gsLst>
              <a:gs pos="0">
                <a:srgbClr val="C2D69B"/>
              </a:gs>
              <a:gs pos="50000">
                <a:srgbClr val="9BBB59"/>
              </a:gs>
              <a:gs pos="100000">
                <a:srgbClr val="C2D69B"/>
              </a:gs>
            </a:gsLst>
            <a:lin ang="5400000" scaled="1"/>
          </a:gradFill>
          <a:ln w="12700">
            <a:solidFill>
              <a:srgbClr val="9BBB59"/>
            </a:solidFill>
            <a:miter lim="800000"/>
            <a:headEnd/>
            <a:tailEnd/>
          </a:ln>
          <a:effectLst>
            <a:outerShdw dist="28398" dir="3806097" algn="ctr" rotWithShape="0">
              <a:srgbClr val="4E6128"/>
            </a:outerShdw>
          </a:effectLst>
        </p:spPr>
        <p:txBody>
          <a:bodyPr rot="0" vert="horz" wrap="square" lIns="91440" tIns="45720" rIns="91440" bIns="45720" anchor="t" anchorCtr="0" upright="1">
            <a:noAutofit/>
          </a:bodyPr>
          <a:lstStyle/>
          <a:p>
            <a:pPr algn="ctr">
              <a:lnSpc>
                <a:spcPct val="115000"/>
              </a:lnSpc>
              <a:spcAft>
                <a:spcPts val="1000"/>
              </a:spcAft>
            </a:pPr>
            <a:r>
              <a:rPr lang="en-IN" sz="2800" b="1" dirty="0" smtClean="0">
                <a:solidFill>
                  <a:schemeClr val="bg1">
                    <a:lumMod val="95000"/>
                    <a:lumOff val="5000"/>
                  </a:schemeClr>
                </a:solidFill>
                <a:effectLst/>
                <a:latin typeface="Calibri"/>
                <a:ea typeface="Calibri"/>
                <a:cs typeface="Times New Roman"/>
              </a:rPr>
              <a:t>Staff</a:t>
            </a:r>
            <a:endParaRPr lang="en-IN" sz="2800" dirty="0">
              <a:solidFill>
                <a:schemeClr val="bg1">
                  <a:lumMod val="95000"/>
                  <a:lumOff val="5000"/>
                </a:schemeClr>
              </a:solidFill>
              <a:effectLst/>
              <a:latin typeface="Calibri"/>
              <a:ea typeface="Calibri"/>
              <a:cs typeface="Times New Roman"/>
            </a:endParaRPr>
          </a:p>
        </p:txBody>
      </p:sp>
      <p:sp>
        <p:nvSpPr>
          <p:cNvPr id="25" name="Rectangle 24"/>
          <p:cNvSpPr>
            <a:spLocks noChangeArrowheads="1"/>
          </p:cNvSpPr>
          <p:nvPr/>
        </p:nvSpPr>
        <p:spPr bwMode="auto">
          <a:xfrm>
            <a:off x="6162721" y="5804828"/>
            <a:ext cx="1503618" cy="664720"/>
          </a:xfrm>
          <a:prstGeom prst="rect">
            <a:avLst/>
          </a:prstGeom>
          <a:gradFill rotWithShape="0">
            <a:gsLst>
              <a:gs pos="0">
                <a:srgbClr val="C2D69B"/>
              </a:gs>
              <a:gs pos="50000">
                <a:srgbClr val="9BBB59"/>
              </a:gs>
              <a:gs pos="100000">
                <a:srgbClr val="C2D69B"/>
              </a:gs>
            </a:gsLst>
            <a:lin ang="5400000" scaled="1"/>
          </a:gradFill>
          <a:ln w="12700">
            <a:solidFill>
              <a:srgbClr val="9BBB59"/>
            </a:solidFill>
            <a:miter lim="800000"/>
            <a:headEnd/>
            <a:tailEnd/>
          </a:ln>
          <a:effectLst>
            <a:outerShdw dist="28398" dir="3806097" algn="ctr" rotWithShape="0">
              <a:srgbClr val="4E6128"/>
            </a:outerShdw>
          </a:effectLst>
        </p:spPr>
        <p:txBody>
          <a:bodyPr rot="0" vert="horz" wrap="square" lIns="91440" tIns="45720" rIns="91440" bIns="45720" anchor="t" anchorCtr="0" upright="1">
            <a:noAutofit/>
          </a:bodyPr>
          <a:lstStyle/>
          <a:p>
            <a:pPr algn="ctr">
              <a:lnSpc>
                <a:spcPct val="115000"/>
              </a:lnSpc>
              <a:spcAft>
                <a:spcPts val="1000"/>
              </a:spcAft>
            </a:pPr>
            <a:r>
              <a:rPr lang="en-IN" sz="2800" b="1" dirty="0" smtClean="0">
                <a:solidFill>
                  <a:schemeClr val="bg1">
                    <a:lumMod val="95000"/>
                    <a:lumOff val="5000"/>
                  </a:schemeClr>
                </a:solidFill>
                <a:effectLst/>
                <a:latin typeface="Calibri"/>
                <a:ea typeface="Calibri"/>
                <a:cs typeface="Times New Roman"/>
              </a:rPr>
              <a:t>Student</a:t>
            </a:r>
            <a:endParaRPr lang="en-IN" sz="2800" dirty="0">
              <a:solidFill>
                <a:schemeClr val="bg1">
                  <a:lumMod val="95000"/>
                  <a:lumOff val="5000"/>
                </a:schemeClr>
              </a:solidFill>
              <a:effectLst/>
              <a:latin typeface="Calibri"/>
              <a:ea typeface="Calibri"/>
              <a:cs typeface="Times New Roman"/>
            </a:endParaRPr>
          </a:p>
        </p:txBody>
      </p:sp>
      <p:sp>
        <p:nvSpPr>
          <p:cNvPr id="22" name="Left-Right Arrow 21"/>
          <p:cNvSpPr/>
          <p:nvPr/>
        </p:nvSpPr>
        <p:spPr>
          <a:xfrm rot="5400000">
            <a:off x="4215980" y="3247837"/>
            <a:ext cx="1008113" cy="576064"/>
          </a:xfrm>
          <a:prstGeom prst="lef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000"/>
          </a:p>
        </p:txBody>
      </p:sp>
      <p:sp>
        <p:nvSpPr>
          <p:cNvPr id="27" name="Left-Right Arrow 26"/>
          <p:cNvSpPr/>
          <p:nvPr/>
        </p:nvSpPr>
        <p:spPr>
          <a:xfrm rot="1360815">
            <a:off x="2391808" y="3947360"/>
            <a:ext cx="1505756" cy="576064"/>
          </a:xfrm>
          <a:prstGeom prst="lef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Left-Right Arrow 27"/>
          <p:cNvSpPr/>
          <p:nvPr/>
        </p:nvSpPr>
        <p:spPr>
          <a:xfrm rot="19474324">
            <a:off x="3061298" y="5419326"/>
            <a:ext cx="1682864" cy="576064"/>
          </a:xfrm>
          <a:prstGeom prst="lef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Left-Right Arrow 28"/>
          <p:cNvSpPr/>
          <p:nvPr/>
        </p:nvSpPr>
        <p:spPr>
          <a:xfrm rot="13169384">
            <a:off x="4799262" y="5415724"/>
            <a:ext cx="1561700" cy="576064"/>
          </a:xfrm>
          <a:prstGeom prst="lef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Left-Right Arrow 29"/>
          <p:cNvSpPr/>
          <p:nvPr/>
        </p:nvSpPr>
        <p:spPr>
          <a:xfrm rot="20552158">
            <a:off x="5504555" y="3888226"/>
            <a:ext cx="1272896" cy="576064"/>
          </a:xfrm>
          <a:prstGeom prst="lef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1015663"/>
          </a:xfrm>
          <a:prstGeom prst="rect">
            <a:avLst/>
          </a:prstGeom>
        </p:spPr>
        <p:txBody>
          <a:bodyPr wrap="square">
            <a:spAutoFit/>
          </a:bodyPr>
          <a:lstStyle/>
          <a:p>
            <a:pPr algn="ctr"/>
            <a:r>
              <a:rPr lang="en-US" sz="6000" b="1"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DATA FLOW DIAGRAM</a:t>
            </a:r>
          </a:p>
        </p:txBody>
      </p:sp>
      <p:sp>
        <p:nvSpPr>
          <p:cNvPr id="16" name="Oval 15"/>
          <p:cNvSpPr/>
          <p:nvPr/>
        </p:nvSpPr>
        <p:spPr>
          <a:xfrm>
            <a:off x="3116026" y="1645528"/>
            <a:ext cx="2664296" cy="654174"/>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b="1" dirty="0">
                <a:effectLst/>
                <a:ea typeface="Calibri"/>
                <a:cs typeface="Times New Roman"/>
              </a:rPr>
              <a:t>ADMIN</a:t>
            </a:r>
          </a:p>
        </p:txBody>
      </p:sp>
      <p:sp>
        <p:nvSpPr>
          <p:cNvPr id="17" name="Right Arrow 16"/>
          <p:cNvSpPr/>
          <p:nvPr/>
        </p:nvSpPr>
        <p:spPr>
          <a:xfrm rot="5400000">
            <a:off x="4192199" y="2449562"/>
            <a:ext cx="547370" cy="24765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18" name="Rectangle 17"/>
          <p:cNvSpPr/>
          <p:nvPr/>
        </p:nvSpPr>
        <p:spPr>
          <a:xfrm>
            <a:off x="3116026" y="2814687"/>
            <a:ext cx="2664296" cy="48702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800" b="1" dirty="0">
                <a:effectLst/>
                <a:ea typeface="Calibri"/>
                <a:cs typeface="Times New Roman"/>
              </a:rPr>
              <a:t>College Details</a:t>
            </a:r>
          </a:p>
        </p:txBody>
      </p:sp>
      <p:sp>
        <p:nvSpPr>
          <p:cNvPr id="19" name="Rectangle 18"/>
          <p:cNvSpPr/>
          <p:nvPr/>
        </p:nvSpPr>
        <p:spPr>
          <a:xfrm>
            <a:off x="3151446" y="3833669"/>
            <a:ext cx="2628876" cy="51761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800" b="1" dirty="0" err="1" smtClean="0">
                <a:effectLst/>
                <a:ea typeface="Calibri"/>
                <a:cs typeface="Times New Roman"/>
              </a:rPr>
              <a:t>Couser</a:t>
            </a:r>
            <a:r>
              <a:rPr lang="en-IN" sz="2800" b="1" dirty="0" smtClean="0">
                <a:effectLst/>
                <a:ea typeface="Calibri"/>
                <a:cs typeface="Times New Roman"/>
              </a:rPr>
              <a:t> </a:t>
            </a:r>
            <a:r>
              <a:rPr lang="en-IN" sz="3200" b="1" dirty="0" smtClean="0">
                <a:effectLst/>
                <a:ea typeface="Calibri"/>
                <a:cs typeface="Times New Roman"/>
              </a:rPr>
              <a:t>Details</a:t>
            </a:r>
            <a:endParaRPr lang="en-IN" sz="3200" b="1" dirty="0">
              <a:effectLst/>
              <a:ea typeface="Calibri"/>
              <a:cs typeface="Times New Roman"/>
            </a:endParaRPr>
          </a:p>
        </p:txBody>
      </p:sp>
      <p:sp>
        <p:nvSpPr>
          <p:cNvPr id="20" name="Rectangle 19"/>
          <p:cNvSpPr/>
          <p:nvPr/>
        </p:nvSpPr>
        <p:spPr>
          <a:xfrm>
            <a:off x="3151446" y="4818011"/>
            <a:ext cx="2628876" cy="519214"/>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800" b="1" dirty="0" smtClean="0">
                <a:effectLst/>
                <a:ea typeface="Calibri"/>
                <a:cs typeface="Times New Roman"/>
              </a:rPr>
              <a:t>Subject Details</a:t>
            </a:r>
            <a:endParaRPr lang="en-IN" sz="2800" b="1" dirty="0">
              <a:effectLst/>
              <a:ea typeface="Calibri"/>
              <a:cs typeface="Times New Roman"/>
            </a:endParaRPr>
          </a:p>
        </p:txBody>
      </p:sp>
      <p:sp>
        <p:nvSpPr>
          <p:cNvPr id="21" name="Right Arrow 20"/>
          <p:cNvSpPr/>
          <p:nvPr/>
        </p:nvSpPr>
        <p:spPr>
          <a:xfrm rot="5400000">
            <a:off x="4201724" y="3447587"/>
            <a:ext cx="528320" cy="24765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2" name="Right Arrow 21"/>
          <p:cNvSpPr/>
          <p:nvPr/>
        </p:nvSpPr>
        <p:spPr>
          <a:xfrm rot="5400000">
            <a:off x="4214811" y="4488275"/>
            <a:ext cx="466725" cy="24765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3" name="Oval 22"/>
          <p:cNvSpPr/>
          <p:nvPr/>
        </p:nvSpPr>
        <p:spPr>
          <a:xfrm>
            <a:off x="3151446" y="6038016"/>
            <a:ext cx="2628876" cy="43815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IN" sz="2000" b="1" dirty="0">
                <a:effectLst/>
                <a:ea typeface="Calibri"/>
                <a:cs typeface="Times New Roman"/>
              </a:rPr>
              <a:t>STOP</a:t>
            </a:r>
          </a:p>
        </p:txBody>
      </p:sp>
      <p:sp>
        <p:nvSpPr>
          <p:cNvPr id="24" name="Right Arrow 23"/>
          <p:cNvSpPr/>
          <p:nvPr/>
        </p:nvSpPr>
        <p:spPr>
          <a:xfrm rot="5400000">
            <a:off x="4155414" y="5603724"/>
            <a:ext cx="621637" cy="246952"/>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6" name="Rectangle 30"/>
          <p:cNvSpPr>
            <a:spLocks noChangeArrowheads="1"/>
          </p:cNvSpPr>
          <p:nvPr/>
        </p:nvSpPr>
        <p:spPr bwMode="auto">
          <a:xfrm>
            <a:off x="152400" y="6096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7" name="Rectangle 34"/>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pitchFamily="34" charset="0"/>
                <a:cs typeface="Arial" pitchFamily="34" charset="0"/>
              </a:rPr>
              <a:t/>
            </a:r>
            <a:br>
              <a:rPr kumimoji="0" lang="en-US" sz="800" b="0" i="0" u="none" strike="noStrike" cap="none" normalizeH="0" baseline="0" smtClean="0">
                <a:ln>
                  <a:noFill/>
                </a:ln>
                <a:solidFill>
                  <a:schemeClr val="tx1"/>
                </a:solidFill>
                <a:effectLst/>
                <a:latin typeface="Arial" pitchFamily="34"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8" name="Rectangle 36"/>
          <p:cNvSpPr>
            <a:spLocks noChangeArrowheads="1"/>
          </p:cNvSpPr>
          <p:nvPr/>
        </p:nvSpPr>
        <p:spPr bwMode="auto">
          <a:xfrm>
            <a:off x="152400" y="1066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13797522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lackTie">
  <a:themeElements>
    <a:clrScheme name="BlackTie">
      <a:dk1>
        <a:srgbClr val="000000"/>
      </a:dk1>
      <a:lt1>
        <a:srgbClr val="FFFFFF"/>
      </a:lt1>
      <a:dk2>
        <a:srgbClr val="46464A"/>
      </a:dk2>
      <a:lt2>
        <a:srgbClr val="E3DCCF"/>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BlackTie">
      <a:fillStyleLst>
        <a:solidFill>
          <a:schemeClr val="phClr"/>
        </a:solidFill>
        <a:gradFill rotWithShape="1">
          <a:gsLst>
            <a:gs pos="0">
              <a:schemeClr val="phClr">
                <a:tint val="45000"/>
                <a:satMod val="220000"/>
              </a:schemeClr>
            </a:gs>
            <a:gs pos="30000">
              <a:schemeClr val="phClr">
                <a:tint val="61000"/>
                <a:satMod val="220000"/>
              </a:schemeClr>
            </a:gs>
            <a:gs pos="45000">
              <a:schemeClr val="phClr">
                <a:tint val="66000"/>
                <a:satMod val="240000"/>
              </a:schemeClr>
            </a:gs>
            <a:gs pos="55000">
              <a:schemeClr val="phClr">
                <a:tint val="66000"/>
                <a:satMod val="220000"/>
              </a:schemeClr>
            </a:gs>
            <a:gs pos="73000">
              <a:schemeClr val="phClr">
                <a:tint val="61000"/>
                <a:satMod val="220000"/>
              </a:schemeClr>
            </a:gs>
            <a:gs pos="100000">
              <a:schemeClr val="phClr">
                <a:tint val="45000"/>
                <a:satMod val="220000"/>
              </a:schemeClr>
            </a:gs>
          </a:gsLst>
          <a:lin ang="950000" scaled="1"/>
        </a:gradFill>
        <a:gradFill rotWithShape="1">
          <a:gsLst>
            <a:gs pos="0">
              <a:schemeClr val="phClr">
                <a:shade val="63000"/>
                <a:satMod val="110000"/>
              </a:schemeClr>
            </a:gs>
            <a:gs pos="30000">
              <a:schemeClr val="phClr">
                <a:shade val="90000"/>
                <a:satMod val="120000"/>
              </a:schemeClr>
            </a:gs>
            <a:gs pos="45000">
              <a:schemeClr val="phClr">
                <a:shade val="100000"/>
                <a:satMod val="128000"/>
              </a:schemeClr>
            </a:gs>
            <a:gs pos="55000">
              <a:schemeClr val="phClr">
                <a:shade val="100000"/>
                <a:satMod val="128000"/>
              </a:schemeClr>
            </a:gs>
            <a:gs pos="73000">
              <a:schemeClr val="phClr">
                <a:shade val="90000"/>
                <a:satMod val="120000"/>
              </a:schemeClr>
            </a:gs>
            <a:gs pos="100000">
              <a:schemeClr val="phClr">
                <a:shade val="63000"/>
                <a:satMod val="11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1909" dir="5400000" rotWithShape="0">
              <a:srgbClr val="000000">
                <a:alpha val="40000"/>
              </a:srgbClr>
            </a:outerShdw>
          </a:effectLst>
        </a:effectStyle>
        <a:effectStyle>
          <a:effectLst>
            <a:outerShdw blurRad="57150" dist="38100" dir="5400000" algn="br" rotWithShape="0">
              <a:srgbClr val="000000">
                <a:alpha val="57000"/>
              </a:srgbClr>
            </a:outerShdw>
          </a:effectLst>
          <a:scene3d>
            <a:camera prst="orthographicFront">
              <a:rot lat="0" lon="0" rev="0"/>
            </a:camera>
            <a:lightRig rig="twoPt" dir="t">
              <a:rot lat="0" lon="0" rev="1800000"/>
            </a:lightRig>
          </a:scene3d>
          <a:sp3d>
            <a:bevelT w="44450" h="31750" prst="coolSlant"/>
          </a:sp3d>
        </a:effectStyle>
      </a:effectStyleLst>
      <a:bgFillStyleLst>
        <a:solidFill>
          <a:schemeClr val="phClr"/>
        </a:solidFill>
        <a:blipFill rotWithShape="1">
          <a:blip xmlns:r="http://schemas.openxmlformats.org/officeDocument/2006/relationships" r:embed="rId1">
            <a:duotone>
              <a:schemeClr val="phClr">
                <a:tint val="95000"/>
              </a:schemeClr>
              <a:schemeClr val="phClr">
                <a:shade val="20000"/>
              </a:schemeClr>
            </a:duotone>
          </a:blip>
          <a:stretch/>
        </a:blipFill>
        <a:gradFill rotWithShape="1">
          <a:gsLst>
            <a:gs pos="0">
              <a:schemeClr val="phClr">
                <a:tint val="40000"/>
                <a:satMod val="350000"/>
              </a:schemeClr>
            </a:gs>
            <a:gs pos="40000">
              <a:schemeClr val="phClr">
                <a:tint val="45000"/>
                <a:shade val="99000"/>
                <a:satMod val="350000"/>
              </a:schemeClr>
            </a:gs>
            <a:gs pos="100000">
              <a:schemeClr val="phClr">
                <a:shade val="30000"/>
                <a:satMod val="255000"/>
              </a:schemeClr>
            </a:gs>
          </a:gsLst>
          <a:path path="circle">
            <a:fillToRect l="50000" t="-80000" r="50000" b="18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Black Tie</Template>
  <TotalTime>1140</TotalTime>
  <Words>549</Words>
  <Application>Microsoft Office PowerPoint</Application>
  <PresentationFormat>On-screen Show (4:3)</PresentationFormat>
  <Paragraphs>153</Paragraphs>
  <Slides>30</Slides>
  <Notes>1</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BlackTie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Aditya</dc:creator>
  <cp:lastModifiedBy>Akshay Vyas</cp:lastModifiedBy>
  <cp:revision>124</cp:revision>
  <dcterms:created xsi:type="dcterms:W3CDTF">2015-04-25T05:10:30Z</dcterms:created>
  <dcterms:modified xsi:type="dcterms:W3CDTF">2016-05-02T07:18:03Z</dcterms:modified>
</cp:coreProperties>
</file>

<file path=docProps/thumbnail.jpeg>
</file>